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2" r:id="rId5"/>
    <p:sldId id="273" r:id="rId6"/>
    <p:sldId id="275" r:id="rId7"/>
    <p:sldId id="276" r:id="rId8"/>
    <p:sldId id="280" r:id="rId9"/>
    <p:sldId id="282" r:id="rId10"/>
    <p:sldId id="266" r:id="rId11"/>
    <p:sldId id="267" r:id="rId12"/>
    <p:sldId id="278" r:id="rId13"/>
    <p:sldId id="268" r:id="rId14"/>
    <p:sldId id="277" r:id="rId15"/>
    <p:sldId id="269" r:id="rId16"/>
    <p:sldId id="279" r:id="rId17"/>
    <p:sldId id="270" r:id="rId18"/>
    <p:sldId id="265" r:id="rId19"/>
    <p:sldId id="271" r:id="rId20"/>
    <p:sldId id="272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760000"/>
    <a:srgbClr val="008000"/>
    <a:srgbClr val="CC0000"/>
    <a:srgbClr val="6699FF"/>
    <a:srgbClr val="FF99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5" autoAdjust="0"/>
    <p:restoredTop sz="94660"/>
  </p:normalViewPr>
  <p:slideViewPr>
    <p:cSldViewPr>
      <p:cViewPr varScale="1">
        <p:scale>
          <a:sx n="73" d="100"/>
          <a:sy n="73" d="100"/>
        </p:scale>
        <p:origin x="-10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A6327-7AC9-4CFF-92D3-365B6C104E34}" type="datetimeFigureOut">
              <a:rPr lang="pl-PL" smtClean="0"/>
              <a:t>2014-02-12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2F559-F55E-4717-BA35-5D4423EFBB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463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2F559-F55E-4717-BA35-5D4423EFBB12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8723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2F559-F55E-4717-BA35-5D4423EFBB12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257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2F559-F55E-4717-BA35-5D4423EFBB12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4988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2F559-F55E-4717-BA35-5D4423EFBB12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7581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2EE4-2109-4A98-9DE8-555104659DF9}" type="datetimeFigureOut">
              <a:rPr lang="pl-PL" smtClean="0"/>
              <a:t>2014-02-12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105E-D2B8-442D-A678-F259DB7AC5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6969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2EE4-2109-4A98-9DE8-555104659DF9}" type="datetimeFigureOut">
              <a:rPr lang="pl-PL" smtClean="0"/>
              <a:t>2014-02-12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105E-D2B8-442D-A678-F259DB7AC5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4854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2EE4-2109-4A98-9DE8-555104659DF9}" type="datetimeFigureOut">
              <a:rPr lang="pl-PL" smtClean="0"/>
              <a:t>2014-02-12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105E-D2B8-442D-A678-F259DB7AC5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5822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2EE4-2109-4A98-9DE8-555104659DF9}" type="datetimeFigureOut">
              <a:rPr lang="pl-PL" smtClean="0"/>
              <a:t>2014-02-12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105E-D2B8-442D-A678-F259DB7AC5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0707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2EE4-2109-4A98-9DE8-555104659DF9}" type="datetimeFigureOut">
              <a:rPr lang="pl-PL" smtClean="0"/>
              <a:t>2014-02-12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105E-D2B8-442D-A678-F259DB7AC5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8592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2EE4-2109-4A98-9DE8-555104659DF9}" type="datetimeFigureOut">
              <a:rPr lang="pl-PL" smtClean="0"/>
              <a:t>2014-02-12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105E-D2B8-442D-A678-F259DB7AC5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517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2EE4-2109-4A98-9DE8-555104659DF9}" type="datetimeFigureOut">
              <a:rPr lang="pl-PL" smtClean="0"/>
              <a:t>2014-02-12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105E-D2B8-442D-A678-F259DB7AC5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8909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2EE4-2109-4A98-9DE8-555104659DF9}" type="datetimeFigureOut">
              <a:rPr lang="pl-PL" smtClean="0"/>
              <a:t>2014-02-12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105E-D2B8-442D-A678-F259DB7AC5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705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2EE4-2109-4A98-9DE8-555104659DF9}" type="datetimeFigureOut">
              <a:rPr lang="pl-PL" smtClean="0"/>
              <a:t>2014-02-12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105E-D2B8-442D-A678-F259DB7AC5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2703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2EE4-2109-4A98-9DE8-555104659DF9}" type="datetimeFigureOut">
              <a:rPr lang="pl-PL" smtClean="0"/>
              <a:t>2014-02-12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105E-D2B8-442D-A678-F259DB7AC5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3136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2EE4-2109-4A98-9DE8-555104659DF9}" type="datetimeFigureOut">
              <a:rPr lang="pl-PL" smtClean="0"/>
              <a:t>2014-02-12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0105E-D2B8-442D-A678-F259DB7AC5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5927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B2EE4-2109-4A98-9DE8-555104659DF9}" type="datetimeFigureOut">
              <a:rPr lang="pl-PL" smtClean="0"/>
              <a:t>2014-02-12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0105E-D2B8-442D-A678-F259DB7AC5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946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1520" y="4509120"/>
            <a:ext cx="9036496" cy="2348880"/>
          </a:xfrm>
        </p:spPr>
        <p:txBody>
          <a:bodyPr/>
          <a:lstStyle/>
          <a:p>
            <a:r>
              <a:rPr lang="pl-PL" b="1" dirty="0" smtClean="0">
                <a:solidFill>
                  <a:schemeClr val="bg1"/>
                </a:solidFill>
              </a:rPr>
              <a:t>Jan Paweł II</a:t>
            </a: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3" name="Untitled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38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  <a:t>Pielgrzymki Jana Pawła II do Ojczyzny </a:t>
            </a:r>
            <a:endParaRPr lang="pl-PL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pl-PL" b="1" i="1" dirty="0">
                <a:solidFill>
                  <a:srgbClr val="000099"/>
                </a:solidFill>
              </a:rPr>
              <a:t>I </a:t>
            </a:r>
            <a:r>
              <a:rPr lang="pl-PL" b="1" i="1" dirty="0" smtClean="0">
                <a:solidFill>
                  <a:srgbClr val="000099"/>
                </a:solidFill>
              </a:rPr>
              <a:t>pielgrzymka- </a:t>
            </a:r>
            <a:r>
              <a:rPr lang="pl-PL" b="1" i="1" dirty="0" smtClean="0">
                <a:solidFill>
                  <a:srgbClr val="760000"/>
                </a:solidFill>
              </a:rPr>
              <a:t>Trwała </a:t>
            </a:r>
            <a:r>
              <a:rPr lang="pl-PL" b="1" i="1" dirty="0">
                <a:solidFill>
                  <a:srgbClr val="760000"/>
                </a:solidFill>
              </a:rPr>
              <a:t>od 2 do 10 czerwca 1979 r. Przebiegała pod hasłem "</a:t>
            </a:r>
            <a:r>
              <a:rPr lang="pl-PL" b="1" i="1" dirty="0" err="1">
                <a:solidFill>
                  <a:srgbClr val="760000"/>
                </a:solidFill>
              </a:rPr>
              <a:t>Gaude</a:t>
            </a:r>
            <a:r>
              <a:rPr lang="pl-PL" b="1" i="1" dirty="0">
                <a:solidFill>
                  <a:srgbClr val="760000"/>
                </a:solidFill>
              </a:rPr>
              <a:t> </a:t>
            </a:r>
            <a:r>
              <a:rPr lang="pl-PL" b="1" i="1" dirty="0" err="1">
                <a:solidFill>
                  <a:srgbClr val="760000"/>
                </a:solidFill>
              </a:rPr>
              <a:t>Mater</a:t>
            </a:r>
            <a:r>
              <a:rPr lang="pl-PL" b="1" i="1" dirty="0">
                <a:solidFill>
                  <a:srgbClr val="760000"/>
                </a:solidFill>
              </a:rPr>
              <a:t> Polonia</a:t>
            </a:r>
            <a:r>
              <a:rPr lang="pl-PL" b="1" i="1" dirty="0" smtClean="0">
                <a:solidFill>
                  <a:srgbClr val="760000"/>
                </a:solidFill>
              </a:rPr>
              <a:t>".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pl-PL" b="1" i="1" dirty="0">
                <a:solidFill>
                  <a:srgbClr val="000099"/>
                </a:solidFill>
              </a:rPr>
              <a:t>II pielgrzymka -</a:t>
            </a:r>
            <a:r>
              <a:rPr lang="pl-PL" b="1" i="1" dirty="0" smtClean="0">
                <a:solidFill>
                  <a:srgbClr val="760000"/>
                </a:solidFill>
              </a:rPr>
              <a:t>Trwała </a:t>
            </a:r>
            <a:r>
              <a:rPr lang="pl-PL" b="1" i="1" dirty="0">
                <a:solidFill>
                  <a:srgbClr val="760000"/>
                </a:solidFill>
              </a:rPr>
              <a:t>od 16 do 23 czerwca 1983 r. Pielgrzymka przebiegała pod hasłem „Pokój Tobie, Polsko - Ojczyzno moja!”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pl-PL" b="1" i="1" dirty="0">
                <a:solidFill>
                  <a:srgbClr val="000099"/>
                </a:solidFill>
              </a:rPr>
              <a:t>III pielgrzymka </a:t>
            </a:r>
            <a:r>
              <a:rPr lang="pl-PL" b="1" i="1" dirty="0">
                <a:solidFill>
                  <a:srgbClr val="760000"/>
                </a:solidFill>
              </a:rPr>
              <a:t>-</a:t>
            </a:r>
            <a:r>
              <a:rPr lang="pl-PL" b="1" i="1" dirty="0" smtClean="0">
                <a:solidFill>
                  <a:srgbClr val="760000"/>
                </a:solidFill>
              </a:rPr>
              <a:t>Trwała </a:t>
            </a:r>
            <a:r>
              <a:rPr lang="pl-PL" b="1" i="1" dirty="0">
                <a:solidFill>
                  <a:srgbClr val="760000"/>
                </a:solidFill>
              </a:rPr>
              <a:t>od 8 do 14 czerwca 1987 r. Przebiegała pod hasłem "Do końca ich umiłował". </a:t>
            </a:r>
            <a:endParaRPr lang="pl-PL" b="1" i="1" dirty="0" smtClean="0">
              <a:solidFill>
                <a:srgbClr val="760000"/>
              </a:solidFill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pl-PL" b="1" i="1" dirty="0">
                <a:solidFill>
                  <a:srgbClr val="000099"/>
                </a:solidFill>
              </a:rPr>
              <a:t>IV </a:t>
            </a:r>
            <a:r>
              <a:rPr lang="pl-PL" b="1" i="1" dirty="0" smtClean="0">
                <a:solidFill>
                  <a:srgbClr val="760000"/>
                </a:solidFill>
              </a:rPr>
              <a:t>pielgrzymka-Pielgrzymka </a:t>
            </a:r>
            <a:r>
              <a:rPr lang="pl-PL" b="1" i="1" dirty="0">
                <a:solidFill>
                  <a:srgbClr val="760000"/>
                </a:solidFill>
              </a:rPr>
              <a:t>przebiegała w 2 etapach pod hasłem "Bogu dziękujcie, ducha nie gaście". </a:t>
            </a:r>
          </a:p>
          <a:p>
            <a:pPr marL="0" indent="0">
              <a:buNone/>
            </a:pPr>
            <a:r>
              <a:rPr lang="pl-PL" dirty="0">
                <a:solidFill>
                  <a:srgbClr val="000099"/>
                </a:solidFill>
              </a:rPr>
              <a:t/>
            </a:r>
            <a:br>
              <a:rPr lang="pl-PL" dirty="0">
                <a:solidFill>
                  <a:srgbClr val="000099"/>
                </a:solidFill>
              </a:rPr>
            </a:br>
            <a:endParaRPr lang="pl-PL" dirty="0">
              <a:solidFill>
                <a:srgbClr val="000099"/>
              </a:solidFill>
            </a:endParaRP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6251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80720"/>
          </a:xfrm>
        </p:spPr>
        <p:txBody>
          <a:bodyPr>
            <a:normAutofit lnSpcReduction="10000"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pl-PL" sz="2800" b="1" i="1" dirty="0">
                <a:solidFill>
                  <a:srgbClr val="000099"/>
                </a:solidFill>
              </a:rPr>
              <a:t>V pielgrzymka </a:t>
            </a:r>
            <a:r>
              <a:rPr lang="pl-PL" sz="2800" b="1" i="1" dirty="0">
                <a:solidFill>
                  <a:srgbClr val="760000"/>
                </a:solidFill>
              </a:rPr>
              <a:t>(22 maja </a:t>
            </a:r>
            <a:r>
              <a:rPr lang="pl-PL" sz="2800" b="1" i="1" dirty="0" smtClean="0">
                <a:solidFill>
                  <a:srgbClr val="760000"/>
                </a:solidFill>
              </a:rPr>
              <a:t>1995)- Była </a:t>
            </a:r>
            <a:r>
              <a:rPr lang="pl-PL" sz="2800" b="1" i="1" dirty="0">
                <a:solidFill>
                  <a:srgbClr val="760000"/>
                </a:solidFill>
              </a:rPr>
              <a:t>to najkrótsza i nieoficjalna papieska wizyta w Polsce. Trwała zaledwie jeden dzień</a:t>
            </a:r>
            <a:r>
              <a:rPr lang="pl-PL" sz="2800" b="1" i="1" dirty="0" smtClean="0">
                <a:solidFill>
                  <a:srgbClr val="760000"/>
                </a:solidFill>
              </a:rPr>
              <a:t>.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pl-PL" sz="2800" b="1" i="1" dirty="0">
                <a:solidFill>
                  <a:srgbClr val="000099"/>
                </a:solidFill>
              </a:rPr>
              <a:t>VI pielgrzymka </a:t>
            </a:r>
            <a:r>
              <a:rPr lang="pl-PL" sz="2800" b="1" i="1" dirty="0">
                <a:solidFill>
                  <a:srgbClr val="760000"/>
                </a:solidFill>
              </a:rPr>
              <a:t>(31 maja–10 czerwca 1997)</a:t>
            </a:r>
          </a:p>
          <a:p>
            <a:pPr marL="0" indent="0" algn="ctr">
              <a:buNone/>
            </a:pPr>
            <a:r>
              <a:rPr lang="pl-PL" sz="2800" b="1" i="1" dirty="0">
                <a:solidFill>
                  <a:srgbClr val="760000"/>
                </a:solidFill>
              </a:rPr>
              <a:t>Przebiegała pod hasłem: "Chrystus wczoraj, dziś i na wieki". W czasie pielgrzymki Ojciec Święty uczestniczył m.in w europejskich obchodach tysiąclecia śmierci św. Wojciecha i 600-lecia Wydziału Teologicznego UJ. Dokonał też kanonizacji św. Jadwigi królowej</a:t>
            </a:r>
            <a:r>
              <a:rPr lang="pl-PL" sz="2800" b="1" i="1" dirty="0" smtClean="0">
                <a:solidFill>
                  <a:srgbClr val="760000"/>
                </a:solidFill>
              </a:rPr>
              <a:t>.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pl-PL" sz="2800" b="1" i="1" dirty="0">
                <a:solidFill>
                  <a:srgbClr val="000099"/>
                </a:solidFill>
              </a:rPr>
              <a:t>VII pielgrzymka </a:t>
            </a:r>
            <a:r>
              <a:rPr lang="pl-PL" sz="2800" b="1" i="1" dirty="0" smtClean="0">
                <a:solidFill>
                  <a:srgbClr val="760000"/>
                </a:solidFill>
              </a:rPr>
              <a:t>– Trwała od  5 do 17 czerwca 1999 Jej </a:t>
            </a:r>
            <a:r>
              <a:rPr lang="pl-PL" sz="2800" b="1" i="1" dirty="0">
                <a:solidFill>
                  <a:srgbClr val="760000"/>
                </a:solidFill>
              </a:rPr>
              <a:t>hasło brzmiało: "Bóg jest miłością</a:t>
            </a:r>
            <a:r>
              <a:rPr lang="pl-PL" sz="2800" b="1" i="1" dirty="0" smtClean="0">
                <a:solidFill>
                  <a:srgbClr val="760000"/>
                </a:solidFill>
              </a:rPr>
              <a:t>".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pl-PL" sz="2800" b="1" i="1" dirty="0" smtClean="0">
                <a:solidFill>
                  <a:srgbClr val="000099"/>
                </a:solidFill>
              </a:rPr>
              <a:t>VIII </a:t>
            </a:r>
            <a:r>
              <a:rPr lang="pl-PL" sz="2800" b="1" i="1" dirty="0">
                <a:solidFill>
                  <a:srgbClr val="000099"/>
                </a:solidFill>
              </a:rPr>
              <a:t>pielgrzymka </a:t>
            </a:r>
            <a:r>
              <a:rPr lang="pl-PL" sz="2800" b="1" i="1" dirty="0" smtClean="0">
                <a:solidFill>
                  <a:srgbClr val="760000"/>
                </a:solidFill>
              </a:rPr>
              <a:t>-Trwała od 16 do 19 sierpnia 2002</a:t>
            </a:r>
            <a:endParaRPr lang="pl-PL" sz="2800" b="1" i="1" dirty="0">
              <a:solidFill>
                <a:srgbClr val="760000"/>
              </a:solidFill>
            </a:endParaRPr>
          </a:p>
          <a:p>
            <a:pPr marL="0" indent="0" algn="ctr">
              <a:buNone/>
            </a:pPr>
            <a:r>
              <a:rPr lang="pl-PL" sz="2800" b="1" i="1" dirty="0">
                <a:solidFill>
                  <a:srgbClr val="760000"/>
                </a:solidFill>
              </a:rPr>
              <a:t>"Bóg bogaty w miłosierdzie" - takie było hasło ostatniej pielgrzymki Jana Pawła II do Ojczyzny.</a:t>
            </a:r>
          </a:p>
          <a:p>
            <a:pPr>
              <a:buFont typeface="Wingdings" panose="05000000000000000000" pitchFamily="2" charset="2"/>
              <a:buChar char="Ø"/>
            </a:pPr>
            <a:endParaRPr lang="pl-PL" sz="2800" dirty="0" smtClean="0">
              <a:solidFill>
                <a:srgbClr val="000099"/>
              </a:solidFill>
            </a:endParaRP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3758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1.gstatic.com/images?q=tbn:ANd9GcTxFrnWeUA_mlB8a7hIvzr3KbwJILf7i_vCO9bMTk0UCGTNtTn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3448"/>
            <a:ext cx="449154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jpeg;base64,/9j/4AAQSkZJRgABAQAAAQABAAD/2wCEAAkGBxQTEhUUExQWFhUWGBsZGRgXFxwcIBwgGx0cGhweFx0cHSggHCAmHRocITEhJSkrLi4uHB8zODMsNygtLiwBCgoKBQUFDgUFDisZExkrKysrKysrKysrKysrKysrKysrKysrKysrKysrKysrKysrKysrKysrKysrKysrKysrK//AABEIAJEBXQMBIgACEQEDEQH/xAAcAAACAgMBAQAAAAAAAAAAAAAFBgMEAAIHAQj/xABEEAACAQIEAwYEAwUGBAYDAAABAhEAAwQSITEFQVEGEyJhcYEykaGxB0LBFCMzUvAVYnKC0eFzkrLxJDQ1Q6LCY3Sz/8QAFAEBAAAAAAAAAAAAAAAAAAAAAP/EABQRAQAAAAAAAAAAAAAAAAAAAAD/2gAMAwEAAhEDEQA/AOKsaxq9cVr60GzVkGK9B0rFoNeetevzryKw7UEiNAnTpWjEkyedaIv2qUGg0yit8mmlaK2tb2ydaCXDnkdtjXmISDHT61Ex1qe5qB1GntyoIleBUpbpWhT6V5aFBuR7VbLiCYFV7wnKRW9saUE6zBjQRNSpaYWs0iRoo5+LcyPKak4RbGaHMKRzrofZzsXbYJexAJtxmt2TpnB1D3eYQgCE3bcwDqCJhLcW1HM6/OiXZ9R39oHqW9AoOvuR9K6td4Dhbv8AEw1jpK2whj1t5T9aGN2BtFmuYVnV+7ZVt3DmX4YGoGcf/Og4+zFmJ5kk1vbNWeKcMvYS4bd+2UflOoYdUYaMPMfQ1VFBf4VfYMF5a6cqNjCKVJIIP83KOcUuYXfT2o/etMqAzMbgGdOVBX4jaCiVkTt71RSwTq5ld/Wr+KuNcQBVIA9qp8Nt52ysxHT23oNhiWIIAOg5chVpMI5QB9AZYNI2Nb3cWsQq5YUrIH3obbxZjKTodP8AagjvXFmOQHI1Lh8Qq6rzECeXn51Vxb+ISOQqTDvB10+woLuMuTZJEa7yN/SteFYiEA0DSf8Aar4xKNaPiGg2I3pbs6tuAOlA24e48ASdT1ou9rwbR/e/1FAODFyRlOpOsiRpR1OJJHd3Dq+wggEc4MUAbEdnbVy74rp8S/lGgbqY5eVVrfZcqYa9t/KB+tEkxozFbZ0XyrbHcTCt8JPmBoaCqnZi0fie43+b/Srlns9hh/7QP+Ik/c1TPGTyT5kVe4VxAXDlfwk7NuB0nrrQXsPw+0ui2kH+UVYWBsB8qAWsbdzMGYeGdhGxivO9vMJmB/XnQH2uQaibFoN2HzpbxSMVGYmQ5B18vKqow69KBkv8WtD8678qgbjtscz8jQV7IynSpVRSo8WvSP1oEJjWBNJrCtb8h0oNQtYR0qQtpA0/rnR3Edl3XCftIcECJSOTcwaBbXrXrDnyNbqKwPyNBEhryto1r0ig0C1IRW6rPtWpEGg1BB3qyhGYRt9/Kqs61sp1oLmKsBTAMitLdvf7Vawdi4y6ITuQ0VvawxbUKfOaCqp+lbssEgazB9Ku4HBrcurbdsk/mAkDoWrMPgibvdtLQSsrpmymBBPKgavwu4EMXiC7LmtWtww0ZjqAeoA1I80H5q6m9tsx2Mn+ZZnzEz9Kr/hzwlcNhYWfEzHWJ85jnPh9EWiGLwea9lHPUgb6nf5zqf8Aag1s4Z9spE8zoPPWrWDuqtxY66kg/Qcvv6VGVIXQRbGgIOpO0xB0+v2F6ymbKC+dXnKwAmR6yOVBt2l7O2cZaNu6oPMHYg7Sp/K3n7EESD88dpOBXMHfNm75lWiMw684I2IBMeYIJ+msK0rrqRoT5jShPabhQuhXATMpGrKCAJ3/AK5egoPnXhV1VeWOwMdJ86I4i8PimZ0gaUf7cNh2xIzquZVibIyhzyzdY2mg1+O6lYlROog/70EnBGtOwtujZCDmaZK7iQPKQR6GZoa1runZDqykq0aiQSDHlzFeYZWNxCZJPhI8m8J28iaLcXI74Hm1tHJiOWQn5oT5zQAbd0zE6VlxIcRpG/rW+JeDop8WoJHKowSTtQeviBrz9RVe74iOp+lGeG2CEf8AdlivQEk+wGta8K4G1xRczEMWgKR069KCgCIhgZGkRFeYEBRmKE66afIU7cX7M5lV5PeMICqBy1oHi+F37TI122yT8GdYDRynaYoIcLjyYFvwmTod1nn6VcvZ0suL9wOgykAjZifynem/speW3Z/fYe2pu5u8YakjYe0cqGqO7Z1wxV2GYq1wSARtHlFAAODyIy6q8SJO/Pat+Gi5cWIkdDWY7M5QtrdXLJGg/wAvlRjBYXuvG5UK2q+XvQDf7DuMTAUDkCdadODdmMP3aK2ryGJnX0HlyoLiwGVX3QMJZGEjpI6VePGXtBWa21wEwvdeI9fEBrtQR9ouzNuzfbIxCMAQCZ33gk9aHXHsWrMl8wzFNOZHL6GiPHMX+1XLdzOttQgkMSNRrrpAqLDW7GItlFJMz8OXf1OlAD4naTue8Sdbms0KWm/Eo1si2ygosEzEjXQdD7UHR0fEG9atstq0ZYMBuu8DmOftQVb/AAm8qBmtOFbQHKdf9KpWiQI2I3pm7S9rENog3HQrDIuUxcY6CD0EzQLiWJW4Ve5bZmZRqpC+XXyoEPF2mWMykTtIiowo508cWNvFYG4UdycMQ471QCyzlMEeXKktFmgu8B4K+KvrZQgFpOZtgANSev8AvXU+EcBcsLb3ibGQI4CCOhZVPkf+9cv4JxZ8LeF62ASAQQ3MHeu34UnKGJAzAHTQaig5X207EtgWQrc76xcByXAuXUflcSfFGsjfXQRSc6a+9dH7fYu8LgwgYG0Mt0DnmbMD6Aa/OlO1ggLiloYTs21ABOlWcHhGubED1q52htAFcoUDX4aLdksG9xBCqQG5kg+g0oKeH4IoJL3CfJV/1qF+HKFLZLh0MSYjp7UY4ziltO6EsGDQVO49Yr08Pu3bFy7bQlEUlpYTA3IB1MUG3ZHgJukspFtMuUkoLmY+UkZa14l2WfC4s2b2R+8GZG2DA8/7p086v8DN1bBZrbIhbwZpE6SYETHnTHi8J37W7uZT3dvxH4o5BTOsmdDQCcVwgWLdsrdDB58MyVjfUb71PwzDKzKHIVTuSOVXr3BMVftKtjugySxVyQTyGUwdY5actaj7OM64g2riqxC8zl8RMQZnnNBb49wbCWzYNoALnhyD4nzbfI6/OqdvA4ZbT92ozoTN1tWmdhroNtKqdpMStgkMpW6LgJUa5Z1EH5VKWa7YuE5bOWCzFQoOvPXUk86Dp3A9LFof3AfnqfvV1roVlY89J9dRPyPzoPwHEBrFo8io28tP0ohjLee2y7yJ+WtBrfw7gjJLLmJAAAKnyaRprW2Gud343gEAhV/NOkmOU0Bw8JqdW5CdPVo/6fn52Ld9p+I66mdQfYyPpQM3CMXnzSIMzRC5BEHYiD70t8Nx+VpIEHfKIJ/T6CitzicH+HcOk6ZD9M80HJe0vZu5cxVy2gUhTmHi8RB+KBGwM1Vfh2ZVS4QmRviIkbQNt6Z+2fGe6v51RpZcsHwtJAGg56SZpd4M1jxBJF0asruTIAg76DlrQVv7Hu22aLcMvNpjKR4WRdJJJjXQa+VSf2djcTZZEHfAZ7hLQCoBSDb2jQxA0idJANS2cfcsl7t66z3LiFUTK2VQoLIBvmO24G5pj7I9oEwuHL3NN0HhOrIxUDQy0kHUeVBzG3wy4wBBk7KJ356UycA7Nm0yteTxsJGbUa9AOYp07II97Dst+wIZ7jqTlUqWZmGUbr8XyqmeD4i1de8bquwHwAEd2ANZLGD60Cj2wtYjC3hcs3XYHXRYy8xAG4pu4dxpLwGii4yAEBfFMaztGtT8J4jYZxdvfmfwypUR5fUzV3jmHsLirV2y4R7pUMAPiyCVytspy+WvtQBLt24oFzI5t2RqE3JJA9Y61HxDjouq1lm2ZWNptYjUZH3HSq+PJOOu52uOc8kZ2VVUxGi6NI8qmscMTvmVWi2F/dgASD/eJ3E0EPE7rsbXdxbt218eWSSQdtRpMzUHF7+ebSW0GcAm7nylZ5ARqZ5+lGuHYcEZbxN0bmTlA9I/U1L2h7OWktoyXXTMCqtIIkAkAwNdAdfKgSkwN3JkttniSGuMNCI6a9d6I3sbfsWWXEIhst4gMuYEjkpnSRQZ8y4ZxZIkNOkTI3J5mrmEv3rlsgstxHUgqYA2ESNT150A3s/jmF5hJt94MxQeJQp0ABNEOy9/I91ZY3CGkzBJEj1j0ofwbgb/ALZat327olAdxDKJJyGCPeug8R7MIcr4R/8AxA+HO/hIGhBgT8qAIX7u2O8CQDmEkNJGpkfpTCeF4U2+/vKtgMstF02wPOJhZ6Uk4LB4q4l18Sp71S4kwolCR4AImY3NAyPEc6yzggbkw2h1mgYe0GERMUZYXLQVGt6kwDr4sujHz6RV/h/F0Nu7a/KVLL4fhI5gx8xUfZzsmDZQd4kyXI1lVOygHeBUfDuz5bFsjSlliwDCTAIIXT1iaChx7hxxy2muXe7s2VJJj7bRoPrVnEdsLDpbW1hMyWwVU3LQ8vh1n50V4z2ee1ZuI5DW2UrmXTfbQ7bedJeA4ctzMEtv4SJho1P+byoGnh3ElwttfAGCjUkAyCfENvel7tR2UzrdxmERxa1d0YBckySVG+Typh4vwsLYDDELGRlWDMGOUaztFEeEYz9qwuHR7gJu28rMwU6EQVPMkGgD8C4bgTYVL1m2VK63To8kb5p+lLL8QygIztdhiAzNIhdBlAMCmReAPbvd1bQullRlYjMWY7kAmNtqI4q3ZYpca1azW8xYMqiTKwSOo2mKAViOx9y/fstZbLbuJLO0kKV0iN+mnrQLtF2UxeExAsmLmZZR0GjTptqQQdx6U338X3twphEuMilWdbRIUMRqpYH3gUG7ScYuiLCD94dM7lnKjebbT7UCpe4S4uhL4ZBmCsY2jeK6VZwGFFg9xbNt1iIkqZ0lhO/npQSzhyFsvmbOQQ925trBEA6nTSaamudzbNxCLyXEFtgoXUzCltNCAdx/pQLXHeyNm5kvPiUsXXeSWtsxMAbIrEkggVFxW/dsFLlpg5YakqANNDK7670W4hxSxaRWv2QjDw27iTr1Uneec1PwXA2sZaKJCs0nP0G8ETJHrQA1xt+7hmvXLmdived1lUKFAmFMyDl59ar8O43duWriWTIbKQC2XQag+EaEfWi/FeAW7XdrbvpiLJkXAhWVG/iAJ0O29XcX2SS8qjBItoskTMZcvMRqdDQInbG9xC4Bee2VtKBOQ6T/ADXIM8/Smrs4+GKJFt3OQA3c+Vtd9unKgfH3u8PVsNmJZ4UyCwZW0JEnX06iq7ucJkum87jMAyQAsHoPWgMce4YWxNq9ccMskEM0ZREAEx11mhHE8P3mIs2WKvbgu4R8wMAwCevlUHaLifesikkJcYBiBrBHKswGF7m6vdqSjDXMTmBWdR6g/Sg6r2NvhrAUKVyHRD+VeU+4ar+L7QW7ZhYc+vhHvz9vnXN+C4iLrzdZheIHdmY32mNo3noDyojxe0wdUCeMgRDaQRoZXQiD96BkwgLjMikg75VMAjSPLarWRgQCCCfI0L4daFtQLhE/ypqf8zHQHrv6CjJxJtrmZlsJya40T/z/AP1AoL2GswDIkjWBrH+Ij7VqjNaynI7gAAN5cpHpzobb45a1HeXLp6KrR83gH2rfF3Bc2wNwggaobeb5Bw3yJNAs9vL7ftNtwCEPxNEBYnSY0J2ofwLEL3k3GUqylVDLBhuU8xtRy7f7y29nKSbRkZiWIC+Ehg2rEbyTNL+NwBxXdoDmctIkZTsdKBu8D3DFtiltA4G+rDu9jrGV2J6gMKBYbDret2jbKIzMbiEiRDHQiTIJU76xXnFGuNauKhZgLdxRk0DKg/ePP8oMqD6QQT4hrcOuEYUW3Oa0oUEAaAgQIgayB9aDrfBsHa7vKrHNHNtZ69Dr5UocS49dXNmBWHa2zbgsPD9ogGl0uVZ1vOSdF8UDKw3ZSPvUAweIxOJdLFzw5QWuMCVMCAWPMmBtrQF0ti74bniUsMukQR050b4XwB7hyOGQNLJciYKkjrvSLx/tGcPeexbVbt60qILgXwlolyUB1IkRrvvTt+HXFcc9nvcW7d3qqoyBWMfE7aA6nYUEfGuzD4d1cO1wvAZjvK6ewqqMRkBDAAnmZ3PXT2pl4zjWcoUByNKggTlbcFvLSKQ+0WOOaCSCzqCI6Eb0ArEo9vMpclAdADEDzNacS4jeuWrSW3LZbh8Ag/kYSJ9Y96rcWxrftK2y0BiuYnzMegAFU+0XD7yKMWgAw+bJacMJOpGaAZgkHX0oD/Z7haqsKrFmUyrHWY2nlQnjfC3X9lQp3AbvM8EiSCIkf1pR38K+PrdvNbxQDDLKsZBEEdOs/SnTjtizfm2AIXQMdWgxOUnbagReH9mzfw4ts5ulJe2zCAuwa2DzB39RWYDiV3CFEAyKp001InWJGtPOBIw1kWwQbYMgEAwTvrvSDxni9zF4m7bVctvDuMqxq3+LmQeg8qBpuYxrrk3FgkZorThvDgLV26U/eAEo5Hw8tPP2rmHGe1WIXF3XAe2Gae7uLqBAEQdtq6bwzjAucLWPiM5o0A8W3yigENxI2grrclgQNd6bOBcW75DycET6HnXN8QSUuKdwCV9V10+nzo52P4jaW2b1xlUzlGYwNdfc0DfxoM+GxCqfELcr6r4tOkxXJw9m8A4ugHYyenOulWuNYcrcKOucgyhMco+XnXM7mCZINpUUEeIQCJHTN670E1/tDfLBAUNnMcrRJETv0MVPg7rNYVLJBtoT8RIMnoR8o2ql2lzuy5R4lWLkQDBIKyJk86jGNVwy5cpUBTLROx0oDGH426uIGS4mUSCTMepplucWw168Q6k3idwsSYAOYTtEVnZNsO6tdxOSAoUZ4ggEExPMafWhPaLh1o49rmEKNmGfLbYGDABO+x6CgYLWAxFjIcPiUs2rrM0KillI1M55zD5RWnF7GHSxcxoLXbltZIuZQrEfyhRpQvEcMxd62ndlVZSSEZ4JBEHSOfn0oJeW6Uaz3N6XORlFsmPLSRQUcb21bF3FzRaA0GX7GmjsxZvLZZkYG3s0Lpr5frVTh34NXnIdrotA65cskeR1pls8BxmFJDWQ1rIQTaJKmNiy/ED5xQJ/aSzdPd3GE21BQ6SASRync9aG2sVcw6qlu9cW1fOW4qjQ+QMSPQHrRjtniLZKKL4yXFBKwJBHn8qIdlkFq0LVxVuC8wdC4mdBEDbb70A/AYlEYB1dluW2QZDBU6FGEDxQR8J0M1f4sbtgoCXUldNQpERrAo7+wobX7Rat3Lah8pQoREaZo3iY1qv2sYZ8I/di6zK65cpbbKZ8t+fOgAdosLecW3uKLhQBjBlwpMqWA1jnVrg3CQ1wXL8FLZlUIEsw+H2XefT2s8O4W2JvtiVxS21aGOZTOgiGEwAAKtYzHqpIaJG8aA76jyMT70BvDvYd81wZjpoSY00Gm1Zj+E2kvLcsqsQNPMyCPl96XuH8TtOw8QGaQpWTBHJ4GnvRa/isikMxkAkGDy9ooF/jPd2brdxZWWEESCAGEELO0k78oEUXxPD1s5LSEyLVuZkkkjx685YE6aQQNqF8Ptl2EWwUuAxm3uRsSfygOogaTHTeXtBxcvcssmjG0necip1kHaIoNX4qyfwSAeTgAn/ITsPMVXdwfFcJzHdm1J9zrWhxhuFmb4hzjUzqJ+00BxfCnds73DAk6NAAoGJeOW7Bl9uXXyiPOnjsXxi3i1IXR1EjzmkZ+E27lgXCjObY0K7xEydunvRTsjxa2jZFkHbX7GdaCDtb2jGGDXXts1++SEJaMjWyAc0bjUCOketc/XtZcFooLa94zHNdkyUO6RtBmJ6V0jth2e/bcSuGZu7cIzWcwkEtmcHNOiMBlIExE7iuP8R4fdw9xrV621u4u6sII6EdQeRGhoHbDcVuXUD4UupAW1ctW/EDZ1hO71K5QWII0IL6yNZO2mOu4a7bZQUzrCmYIKaPIIBBh016Vp2WvvcsZbBWwiwpkSXeAWadOo5842FN54QmPtLh8W4bKD3NwSGRo/K2ogwJQyDA5gUHLeD4K/xDEiyrHx6uzScqqNWY7nkPMxXT8HdtYKz3Nksx0JcmcxI36bDYbUrdgrdzA4vG4e6P3y2oyj82XxAr1DB1IPQ1b4dwg21t22uF7guDOZkSN1X+6DpQGeEcSAxLNctw6ZkUgZZVoMmdG8QpvaHt57biGOzmOfypf4rZkFepIPsIq9atFbdsKJXKNP1oCVzBXTh7lu2+W6ykoynTMNRPlIg+Rrl3EVbEKLilmZWDMh0YEHUxzrob3r1rD3ro8HdWnYEgxIUkeZ2rhFjil1bneKxDFhJ66yZ9aCx2guTecE7RPyobicfcNsWi7G0uoSTlB6ge5q/icM1647JDFjmYzETtNDsZZ7tip3G8a/KgL9hrrDFIB+bw/Oun3Melu45uOqLpAZgp05id649we4UdLoMZXU+wIJ+1M34n4fObOKWGtuuXN57j5j7UDnj+0uFaEF5WL6KqySSdjptXO8HxJ7N3GXIBZXnXqGIFDOy15UvC4zABATPnt9qq/wBoLN/MCxuk6z5kiaDXj3GHxd5r1z4mgQNgAIgT8/emXsvx+4lhbAAKM0Ek6iemmtJZGnnRXgt8qCY2INA78Uw8NmXTn/rNBmxn7PauxDDMsCNidvlVu7xZri/CBp61Qxrqtm+lwFiVVhBiCYyt568qAfwi53neFxnJBMmdDyIjbWo/7bdfCyhiukkTNDcPcKhvTl61p30c6Br7QcUS3dV+6/8AEDW54pU6RqOvpSri8Q1xyxgEmdBA9qs8bwjIUYq4FxAwLAiesE760OBoCN/iV1ymdyci5QOQG23U8zW2BxL2yLiT4G8WhiDprG1ecH4Y2JurZRkVmBg3HCLoJ1JpxxnF7t7EXGtYdURMtpktwVJTwzoPGTrqBtFASwXG7i5W7wAOAVeTtz36RB9Kbuy3aW1iL157FtgQFBYwM2/iA5THrXKuPY13sqQMuUlWgRqeYHI6a1b/AAy4rbs3r3evlU2xA11IPIDfQmg7rb4tD5GzTv8AOrf9o5WiGj1pPxHFrd3u3sv4SkGVjUEjn7UQw13NLFmYRyHQUALtD2YtftpxAUd1etXFKxolyQSf8w19QetLOG4g+FAtXWPduoKvE5T+o8qYsB2mS5YdIJmWBMCCPrVTtBhrN6yiEiQFiDqNv0oKnH+0d+LQtXhkIBYIRB1IJnfppUnDO1UtbdjpbLhjlH5hlnT0mYq0nZ22uAvtZJz20YkMAZ3gr5+XlXLsHfexcAPoddDOlB0DGqys97Dw1qGZwDEQJMVphOLWrtlXCNmu/F4RJgsAW16DTXagnDMIbSTevkWrisMqzmadCBPlRq7h7IVbdg3AoEjMwByiBuddCdvOgJJfAUQoB5jpW3FLztbhjoeVT9n+FG4T/KIliRp5Dqftz5TFx+8mTwfCJg8yOpnrFBuzqLVgKdlMmI/oUN4jdQqFAm5c39ANfmf1qx2fwF3FxaUi2FBZrjAnKOQAGpJnb60cx3ZTB2WQfvrt1t3a4VCgbnKgHsPWg57wTjBe53GRnYuyoVA+CTq3koEztFWMYrTBnKDLe3KPUUz9jOzFu24uIP3bC6WJMEgtltoBqQAozHXcjeBWcT4IbhYJAvIfEpMC4IDKynYEgxr05UCzaxVxbm7ZTuGIjeRoNT8qYMNgwVuXZB0XlBBzKdOo+tCCtxGINohlOoYRGkyCdDvuCRTt2cwJADXwAZDZemXWW8xy6GKB4xfD7bPh7jIDctSFYjVQ1tg2vTl70u8f4PhOMo9vLcS5ZANu+bTLlLEypzASPCCUMGGVhEg0xYXFZpLDfb/aosLZs23ZkUB3zHNzk5c2+wIQbdBQcfwPZXEYDPbxSW8pcm3dzKysAAGyicy7KSGA350bweJIgg/CRqdR/wBvSmn8SCr4QZrecLcU5hE29G8QlhzhffYmAec4HH3Q2qyp/MNRHRoJyE8g0EwdKDPxa4e/7nH2WZdBYuFTBUiSkka7ErPknWh/4UWGuX3dmZsuVRmYmJlmiesCuj8MvI1t0u2luI0Aq6hgddAQZBNEOE9kMPZNy7ghlDEl7UyA2xyTqPSSOkUAviC6n0IHvXq4i6FGuinLsNo0rXGfEBBkxFSWPgaZ+KT7/wDf6UB7u+8sXbZHx2SPWQRXzLaWApJ05f719LcBYZBHpr6nSuG9seDWrDEIpDhyCM+YEayVG4gxoaAH+2tbLFI1EGh7Sxk7nnRvhWHW5cQMJBnQ+lGOG8MRLj+EeHQaUCtly2iQNcw+1V8djLjoqs5KKIAnQR0HKnXt/bdcLZIVchaCYgzrHtAIpCuWioE/m1ig8tpIgCTFQ31IMEQRyolwhZeTsoBPoN6rcTuKzkqSQeoigqzpTZw3hKuqiyWLOACDET1FK922AqkTP5p68o9qZeyKlsoJgZoBB2nTUUG2FGUdQCR6gGKacNwZMXcXMYt3LCpMCcwmCJ5iaRLF9lbutYUsvyJFM3AOKm0pUHUNI8gd6BP4ngXw169ZceJCVM8+hHqINDa6L+J+BLpYxhglx3TkcyASpPnEj2Fc8AoHT8UONXcRetpeTI9gMjKREGRPrsNRofelDFWMjFZDRGq7agH9abfxSxnfYoXGXLdyhbsbMy7OB0Kx8qUbrFjMch9BFBHNPHY7jDvmUpmdQ10tAkgQJPpMe9C+yPF1w7Hw63IQuIJENmEAgx00pz7JYaxav3HW4HtuNVO4YNmg9RPWgP4nsZZx1tkLPZxMBi0yk7hSnQTqRB1rlF/hN7BYp7d+34rRKsAdPENGU8wQQRXbuGY1TipXUODJ8/6FQ/iTwSzduWsRd0R7RRjMa2zKD1IZv+Wg53wvtQ2HwwIUPFyIJiARPTqPrRiz+IeJYAW7aIuxhZ+pP6UhOFNojUxEeo69edQYfiBRdDQG+L49rNlgreIsQGHnqfTStuC8UuXba2bdtmcplYq0QB+aeWlQ9rH/APDYdhl8ayQN53k8uldJ7GcNSzg1Cop8OZ2XckjVp6Dp5UC52XtX3bKMS7KPiXQ5hyB0kCRFQ9veHAmx+y2xmzFcirBJy5vEOog074Hhqo7OpVGZYZoidQdp303qhijbxVo963cXEOl4QR4TAJWRmB2PrQc4tvfYWzcWAksFPMHcgUy9nrff3ECZSSHRVgCWIG88gNZ8p5VpxPgF62bGneC4Sqm3MNAJIy7jQT0HXSumdlOyyYS2x/8AevfEeSAj4E8p1J3OnQCg0wOHS0trDqSyKIZju/8AMx9WM+gA5Ur/ANlXQSpXwISveMRDZTEgTmM+QOulHLDXGuMVQgKQstAHOdTpvyEnaiOAtkMbl1gzDbLOUekgSQI1gUG/BMD3NlVghm8TyIOpJUEcoBGnI6axQ29fz33fdQAF8+p/rrU3aTGsill5pB15TqR5j9fKo0QZnA2Gg9BoPtQScMOUMn8pMeh1H3rbiFkMA2sqddYkc/vNbWkGh5jwn22rZrojxeEQZnkOftQZcwKPBKgkbEiSI6VZt2hKq2zMoYnoSOtULHF7CjW6kx8OYE+wEk/Kpb91biAjUMJ/r0oDOKxcEzC5foBUOFv5ofWGAIkbTrB86guIWTPc+LT3gbmpbPwj3+hoJ8RcUo4YSpUyDrpUNvBWrTvZRAEJDagGdMvi66E715cbw1rxl4xEzAGSf6+VBLa4DaLqysyqpnIDzG0Hca6/ai+GIRxACqQRAEc80/Mn5mh2cjWthjGP6UA3tpZtWGGJuXBbtk5STsG3HzH1B60rYTtdw8AhsSJafyN9dIroHEuFpjsJcw974bqxI3VhqrDzDAH2r5g4hgnsXblm6IuWnZGA6qYMeR3B5gig7Dh/xBwOHDhbj3uYCIeXmwA+tc24/jxicQ94SgdiVHQb5Typd70gkERpsau4m4BbB6kQehoJ8BiO6IfcDl09KN4DiOZmIjxUr6lCKn4SzJvIjWKB47TXO+4XcBibboQeuoH61zPHKZ12UAU9YtrrWslpXZbnxBROg5HymKop2RvO6tcAyE+IE5THkNYoAPBJm4oHia2QKEXF9qdOGcEcYt0U2l1IEkkgESCOsVU7dcDt4busjFmfMX9dNQOW+1AuOSy7CFgSBz5Zj1qTguM7q6rbDnTzw/DYQcLU3bbl3VtVDN4pOU6bUg462A0qGg9QR6x1oDTcPuNeuFVOVXLEzsCZonwnChmOY7HQDn61LwJry4W7dLr3TjK65ZfNsI6UV7K8P764CEuIV8WZkIGm2sQfSgB9puK3nzYOIGZSVYazuMnTQ0Rw/wCG8qD3j6ify0343spbu3VvXXJuLsV8MfLU+9FLWDRQB3jadWoFLiWBw2MwF242HIxSA91dQxmCwf3gmDzGx8q5bjMH3cSwII3HWux4HGrZRUglWZgNtBmO/tVfiHCsLe4Zi4S2LiZnRhAYNb1IHWRIjzoOULjQFRYBybaQZPn60VwXFEY5iAl0bnbMB186E8Dw/eYmyg/NcQf/ACFXu16KuNvZCCpeRHnv9ZoOx8E4bbcJdQsJAYQdD86M9rb2Fu4C7YxTquYfu4YZs41QqPXfyJr59PEbwUKL10INlDkD71thHJaSST1JP33oK94OjG22hUwf9qgyAuF9qNcbtZr6nbOiGfmNeu1Dmw5t34aRqCJG46+lB1Xh/Z/D3sqRmtsq+AzKmAHgzsTVixjsRw20bd+2ptspVXzyIMxJA0aI0pF/tvuH8LNmgkwYjaIo32p40t3Dsly7GdAyaExpIBj5TQXLXaXv/ArrbCr8T9Nvc0h8R45cllDgqGMZdjB3HODQm1eO0nUUd7B9nf23FKjfwbfjun+6PyzyLHT5nlQdq7EX713C2HxAAdxKqOS8if8AEBMdIpg4ljMqu38o09ToKC4HiHe4pQn8NAxJ5HwlQB0AJHyqTtLiX8ItgFmOpPLLz+tBUts0DMST5mfvVpbbkASEBI31PyoPYv3lPiZdd4Xb0k1bwSQxdiT5k60BPiFsOpEad2wHPrv86rYKGW266h1BnyYZgfrVTG40JbxJJjKC3pKj7Ghv4ccQ7zCLbb4rPh/y/l+mntQMiDUj3rMQy5CW0AkbSd4gAaknaBrUuXxT7VHwy7mRj0u3h/y3rij7UCE3Y65cvLcZso1BQknSIAkN4DsTlkT11l+4LggijMQTyqnxLFLZGdsxGZVhRm1Ywsgcp50WwTgjTX01+R2PrQWcafAYqGx8PufvU17b5VBhWGUz1NBW4pdhQKh7USbjD+YJHyBnXTTf1qDH3SxOm3OifF1m6D/+NY8vDQSJcKeF9QJ1mof2y3mjN85H3qUWFuIrgbifSq1ywoOpMjY0DDwe5poZ15edcc/HHs89vFDGKn7q8qq7DlcXw+LpmULB5kHnv1vgVvK0zoy/Uf0ascawi3bFxGUMuUkqwkHSYI8xp70Hy3+ztdQsoLFRvpoByPOmLsrgO8dQ1tmBXksgGJGpEV52u7O/sV63cw7fu7pYKpJ8DLEoxPxKQwIJ1iQdRJ6rwy1ntKLXhVVCx0gDnzoOf8I7H4lb63GRAgctlZgTGsDaDRbtD2ea8VcZAygrlX8waNNBAjeacG4Ux3atRwUTOZx6NFAqcH4PctXDm/hxy39qJOqfyufU0wjAINTJPUkmtxaUbLQK3da+G1QLj/Zq9imUFbaKswZM67yIrojIOlRstAp8D7MvZsLaNycs8upmN68u9iLTsGZmY8gSAB6RTZFehBQCMLwJLYhQoHkKvphBzJq1kraKCt+yr0PzrcWF/l+lTSPKsNBzdcI5XOx7u2DLMxByjqo3PpVDF9t7eHV7OFRWBzTdIILFtzB69KAcV4jauYdgc3eCMpzH68iKWLQkxQS8LeL1oyV8a+IctRrRHtTYyurTOYHXrB3PzoIaKcTlrdttIigfOA8LsthEJtKSyCSRJmKFcM4Fba5BYgTsI68qvdiuLC9bFmMpRQP96C38S+Fx2W7ooAE8iDqGHqaCf8QsGlm/YVJ/gAmTOuZv9Kr27X7VYI076yJTqy81P3FNb4/h+KyHE2lusgyhu8ZdJn8rDrzqR+ymEJ77B4juyvi7q8cy6clceJfeaDm/FxmYMDHgWR7RVzjAJw1luR8HpAkD60fx/ZlmvgTal/AVDyM2pkeR/SjuA/D1oi5dOQ/kAkAxHPnQcoTQSD4hXW+x2CNnBqgEXL57y4es/Avoq6kdWbpW4/DvCWgXOZsuoDNox0CqQORJA96PYdAuv8ooJ+Dgoz5Rp4Vnz1Lfdam4q3eMpmIXrGsx+lecKX9yDzaW+Zn7RVTiOZ3DL4SBBIA5Enn60GAKmpOv94/YVXuY/wCBgZlwI8tJP1qK5htDuZ0JNDeGYZpLknLOVB/1N+g9+tBD2nvMbV8D89q4fk9n9M1U+zuLOHvow+F1GYVe4rbzYW5cHJLo+TsP/oKF3E8KEcgKDrOGIdQw23ofwL+EfO7fPzvXDVPsjjZQqdwJq52f/ggdGf6sW/Wgocb4Ct+4j+EMrKGzqWDW1bOyRIALHTN0JHPQ/wAKwyW0FtBlRAqqNdFUQBJ1260r8T7c4Kzce21050YqwW25ggwRMRofOifZPtJYxnedyWPd5Zzrl+KYjXyNAfvvCnyj71Vwfwwec/rU+LjI1VsKfeCR8jQBO1/ERZtkL8bCFHmdKPccMFfO2n2pH41fz4xyRmhlRByEwCT6CTTtxTW5h/O2n/SaCbAXghytoGMjyY8vc/p1q7dwq9KX+J3wl63zVgQ3zWCPT9TVg4110WSORG31oDuHIVh7/Y1Lh8QfGZgAUAw2OvZ1LqCNiBE66daMCCCseE6GPPQ0CV214T+14JgizeRlvW8ojNHheB1yMxjqBTB2fwr2sPbS4BnA1A5TynnFbLayeEzl/qCDyNW7TcideR6/7+XuPIMdKiZBVkg+dRFKCErWhWpzb9ajcCgh0rzL61IY5V4ZoI8k8q9CGvda8j1oM7uKyBXpX0rxY6zQez5Vq9zyr32rPYUHzK+1eYbesrKCu+5ovi//AC1usrKAh+H38c/4av8A4p/xbP8Awz96ysoE7D/Ev9daY+GbH2+9ZWUDLwj/AM9h/f7tXU/9KysoBfFv4f8Amt/eqj/wLnoftWVlASwX8Nf8I+1Q2vj9/wBaysoKGI2PvUK/w0/y/asrKAXc/wDTH9L3/wDRqDWfhSsrKBq7KfxP8p+4o7wP+H/m/QV7WUHDO2n/AKhi/wD9i5/1Gnf8D/ixfpa+9ysrKDq1/wCE1Rwe5/xv9zWVlAk4n/zp/wCL+pp24p/Ewv8Awl/6TXlZQUON7r61bt/CvpWVlBlj4vl+tHLfwj0FZWUEGP2FanZP8a/esrKC63P1qFuVZWUEF6tLfOvayg0fnXi/rWVlBof9K0XnWVlB6KznWVlBsK0u71lZQ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6" descr="data:image/jpeg;base64,/9j/4AAQSkZJRgABAQAAAQABAAD/2wCEAAkGBxQTEhUUExQWFhUWGBsZGRgXFxwcIBwgGx0cGhweFx0cHSggHCAmHRocITEhJSkrLi4uHB8zODMsNygtLiwBCgoKBQUFDgUFDisZExkrKysrKysrKysrKysrKysrKysrKysrKysrKysrKysrKysrKysrKysrKysrKysrKysrK//AABEIAJEBXQMBIgACEQEDEQH/xAAcAAACAgMBAQAAAAAAAAAAAAAFBgMEAAIHAQj/xABEEAACAQIEAwYEAwUGBAYDAAABAhEAAwQSITEFQVEGEyJhcYEykaGxB0LBFCMzUvAVYnKC0eFzkrLxJDQ1Q6LCY3Sz/8QAFAEBAAAAAAAAAAAAAAAAAAAAAP/EABQRAQAAAAAAAAAAAAAAAAAAAAD/2gAMAwEAAhEDEQA/AOKsaxq9cVr60GzVkGK9B0rFoNeetevzryKw7UEiNAnTpWjEkyedaIv2qUGg0yit8mmlaK2tb2ydaCXDnkdtjXmISDHT61Ex1qe5qB1GntyoIleBUpbpWhT6V5aFBuR7VbLiCYFV7wnKRW9saUE6zBjQRNSpaYWs0iRoo5+LcyPKak4RbGaHMKRzrofZzsXbYJexAJtxmt2TpnB1D3eYQgCE3bcwDqCJhLcW1HM6/OiXZ9R39oHqW9AoOvuR9K6td4Dhbv8AEw1jpK2whj1t5T9aGN2BtFmuYVnV+7ZVt3DmX4YGoGcf/Og4+zFmJ5kk1vbNWeKcMvYS4bd+2UflOoYdUYaMPMfQ1VFBf4VfYMF5a6cqNjCKVJIIP83KOcUuYXfT2o/etMqAzMbgGdOVBX4jaCiVkTt71RSwTq5ld/Wr+KuNcQBVIA9qp8Nt52ysxHT23oNhiWIIAOg5chVpMI5QB9AZYNI2Nb3cWsQq5YUrIH3obbxZjKTodP8AagjvXFmOQHI1Lh8Qq6rzECeXn51Vxb+ISOQqTDvB10+woLuMuTZJEa7yN/SteFYiEA0DSf8Aar4xKNaPiGg2I3pbs6tuAOlA24e48ASdT1ou9rwbR/e/1FAODFyRlOpOsiRpR1OJJHd3Dq+wggEc4MUAbEdnbVy74rp8S/lGgbqY5eVVrfZcqYa9t/KB+tEkxozFbZ0XyrbHcTCt8JPmBoaCqnZi0fie43+b/Srlns9hh/7QP+Ik/c1TPGTyT5kVe4VxAXDlfwk7NuB0nrrQXsPw+0ui2kH+UVYWBsB8qAWsbdzMGYeGdhGxivO9vMJmB/XnQH2uQaibFoN2HzpbxSMVGYmQ5B18vKqow69KBkv8WtD8678qgbjtscz8jQV7IynSpVRSo8WvSP1oEJjWBNJrCtb8h0oNQtYR0qQtpA0/rnR3Edl3XCftIcECJSOTcwaBbXrXrDnyNbqKwPyNBEhryto1r0ig0C1IRW6rPtWpEGg1BB3qyhGYRt9/Kqs61sp1oLmKsBTAMitLdvf7Vawdi4y6ITuQ0VvawxbUKfOaCqp+lbssEgazB9Ku4HBrcurbdsk/mAkDoWrMPgibvdtLQSsrpmymBBPKgavwu4EMXiC7LmtWtww0ZjqAeoA1I80H5q6m9tsx2Mn+ZZnzEz9Kr/hzwlcNhYWfEzHWJ85jnPh9EWiGLwea9lHPUgb6nf5zqf8Aag1s4Z9spE8zoPPWrWDuqtxY66kg/Qcvv6VGVIXQRbGgIOpO0xB0+v2F6ymbKC+dXnKwAmR6yOVBt2l7O2cZaNu6oPMHYg7Sp/K3n7EESD88dpOBXMHfNm75lWiMw684I2IBMeYIJ+msK0rrqRoT5jShPabhQuhXATMpGrKCAJ3/AK5egoPnXhV1VeWOwMdJ86I4i8PimZ0gaUf7cNh2xIzquZVibIyhzyzdY2mg1+O6lYlROog/70EnBGtOwtujZCDmaZK7iQPKQR6GZoa1runZDqykq0aiQSDHlzFeYZWNxCZJPhI8m8J28iaLcXI74Hm1tHJiOWQn5oT5zQAbd0zE6VlxIcRpG/rW+JeDop8WoJHKowSTtQeviBrz9RVe74iOp+lGeG2CEf8AdlivQEk+wGta8K4G1xRczEMWgKR069KCgCIhgZGkRFeYEBRmKE66afIU7cX7M5lV5PeMICqBy1oHi+F37TI122yT8GdYDRynaYoIcLjyYFvwmTod1nn6VcvZ0suL9wOgykAjZifynem/speW3Z/fYe2pu5u8YakjYe0cqGqO7Z1wxV2GYq1wSARtHlFAAODyIy6q8SJO/Pat+Gi5cWIkdDWY7M5QtrdXLJGg/wAvlRjBYXuvG5UK2q+XvQDf7DuMTAUDkCdadODdmMP3aK2ryGJnX0HlyoLiwGVX3QMJZGEjpI6VePGXtBWa21wEwvdeI9fEBrtQR9ouzNuzfbIxCMAQCZ33gk9aHXHsWrMl8wzFNOZHL6GiPHMX+1XLdzOttQgkMSNRrrpAqLDW7GItlFJMz8OXf1OlAD4naTue8Sdbms0KWm/Eo1si2ygosEzEjXQdD7UHR0fEG9atstq0ZYMBuu8DmOftQVb/AAm8qBmtOFbQHKdf9KpWiQI2I3pm7S9rENog3HQrDIuUxcY6CD0EzQLiWJW4Ve5bZmZRqpC+XXyoEPF2mWMykTtIiowo508cWNvFYG4UdycMQ471QCyzlMEeXKktFmgu8B4K+KvrZQgFpOZtgANSev8AvXU+EcBcsLb3ibGQI4CCOhZVPkf+9cv4JxZ8LeF62ASAQQ3MHeu34UnKGJAzAHTQaig5X207EtgWQrc76xcByXAuXUflcSfFGsjfXQRSc6a+9dH7fYu8LgwgYG0Mt0DnmbMD6Aa/OlO1ggLiloYTs21ABOlWcHhGubED1q52htAFcoUDX4aLdksG9xBCqQG5kg+g0oKeH4IoJL3CfJV/1qF+HKFLZLh0MSYjp7UY4ziltO6EsGDQVO49Yr08Pu3bFy7bQlEUlpYTA3IB1MUG3ZHgJukspFtMuUkoLmY+UkZa14l2WfC4s2b2R+8GZG2DA8/7p086v8DN1bBZrbIhbwZpE6SYETHnTHi8J37W7uZT3dvxH4o5BTOsmdDQCcVwgWLdsrdDB58MyVjfUb71PwzDKzKHIVTuSOVXr3BMVftKtjugySxVyQTyGUwdY5actaj7OM64g2riqxC8zl8RMQZnnNBb49wbCWzYNoALnhyD4nzbfI6/OqdvA4ZbT92ozoTN1tWmdhroNtKqdpMStgkMpW6LgJUa5Z1EH5VKWa7YuE5bOWCzFQoOvPXUk86Dp3A9LFof3AfnqfvV1roVlY89J9dRPyPzoPwHEBrFo8io28tP0ohjLee2y7yJ+WtBrfw7gjJLLmJAAAKnyaRprW2Gud343gEAhV/NOkmOU0Bw8JqdW5CdPVo/6fn52Ld9p+I66mdQfYyPpQM3CMXnzSIMzRC5BEHYiD70t8Nx+VpIEHfKIJ/T6CitzicH+HcOk6ZD9M80HJe0vZu5cxVy2gUhTmHi8RB+KBGwM1Vfh2ZVS4QmRviIkbQNt6Z+2fGe6v51RpZcsHwtJAGg56SZpd4M1jxBJF0asruTIAg76DlrQVv7Hu22aLcMvNpjKR4WRdJJJjXQa+VSf2djcTZZEHfAZ7hLQCoBSDb2jQxA0idJANS2cfcsl7t66z3LiFUTK2VQoLIBvmO24G5pj7I9oEwuHL3NN0HhOrIxUDQy0kHUeVBzG3wy4wBBk7KJ356UycA7Nm0yteTxsJGbUa9AOYp07II97Dst+wIZ7jqTlUqWZmGUbr8XyqmeD4i1de8bquwHwAEd2ANZLGD60Cj2wtYjC3hcs3XYHXRYy8xAG4pu4dxpLwGii4yAEBfFMaztGtT8J4jYZxdvfmfwypUR5fUzV3jmHsLirV2y4R7pUMAPiyCVytspy+WvtQBLt24oFzI5t2RqE3JJA9Y61HxDjouq1lm2ZWNptYjUZH3HSq+PJOOu52uOc8kZ2VVUxGi6NI8qmscMTvmVWi2F/dgASD/eJ3E0EPE7rsbXdxbt218eWSSQdtRpMzUHF7+ebSW0GcAm7nylZ5ARqZ5+lGuHYcEZbxN0bmTlA9I/U1L2h7OWktoyXXTMCqtIIkAkAwNdAdfKgSkwN3JkttniSGuMNCI6a9d6I3sbfsWWXEIhst4gMuYEjkpnSRQZ8y4ZxZIkNOkTI3J5mrmEv3rlsgstxHUgqYA2ESNT150A3s/jmF5hJt94MxQeJQp0ABNEOy9/I91ZY3CGkzBJEj1j0ofwbgb/ALZat327olAdxDKJJyGCPeug8R7MIcr4R/8AxA+HO/hIGhBgT8qAIX7u2O8CQDmEkNJGpkfpTCeF4U2+/vKtgMstF02wPOJhZ6Uk4LB4q4l18Sp71S4kwolCR4AImY3NAyPEc6yzggbkw2h1mgYe0GERMUZYXLQVGt6kwDr4sujHz6RV/h/F0Nu7a/KVLL4fhI5gx8xUfZzsmDZQd4kyXI1lVOygHeBUfDuz5bFsjSlliwDCTAIIXT1iaChx7hxxy2muXe7s2VJJj7bRoPrVnEdsLDpbW1hMyWwVU3LQ8vh1n50V4z2ee1ZuI5DW2UrmXTfbQ7bedJeA4ctzMEtv4SJho1P+byoGnh3ElwttfAGCjUkAyCfENvel7tR2UzrdxmERxa1d0YBckySVG+Typh4vwsLYDDELGRlWDMGOUaztFEeEYz9qwuHR7gJu28rMwU6EQVPMkGgD8C4bgTYVL1m2VK63To8kb5p+lLL8QygIztdhiAzNIhdBlAMCmReAPbvd1bQullRlYjMWY7kAmNtqI4q3ZYpca1azW8xYMqiTKwSOo2mKAViOx9y/fstZbLbuJLO0kKV0iN+mnrQLtF2UxeExAsmLmZZR0GjTptqQQdx6U338X3twphEuMilWdbRIUMRqpYH3gUG7ScYuiLCD94dM7lnKjebbT7UCpe4S4uhL4ZBmCsY2jeK6VZwGFFg9xbNt1iIkqZ0lhO/npQSzhyFsvmbOQQ925trBEA6nTSaamudzbNxCLyXEFtgoXUzCltNCAdx/pQLXHeyNm5kvPiUsXXeSWtsxMAbIrEkggVFxW/dsFLlpg5YakqANNDK7670W4hxSxaRWv2QjDw27iTr1Uneec1PwXA2sZaKJCs0nP0G8ETJHrQA1xt+7hmvXLmdived1lUKFAmFMyDl59ar8O43duWriWTIbKQC2XQag+EaEfWi/FeAW7XdrbvpiLJkXAhWVG/iAJ0O29XcX2SS8qjBItoskTMZcvMRqdDQInbG9xC4Bee2VtKBOQ6T/ADXIM8/Smrs4+GKJFt3OQA3c+Vtd9unKgfH3u8PVsNmJZ4UyCwZW0JEnX06iq7ucJkum87jMAyQAsHoPWgMce4YWxNq9ccMskEM0ZREAEx11mhHE8P3mIs2WKvbgu4R8wMAwCevlUHaLifesikkJcYBiBrBHKswGF7m6vdqSjDXMTmBWdR6g/Sg6r2NvhrAUKVyHRD+VeU+4ar+L7QW7ZhYc+vhHvz9vnXN+C4iLrzdZheIHdmY32mNo3noDyojxe0wdUCeMgRDaQRoZXQiD96BkwgLjMikg75VMAjSPLarWRgQCCCfI0L4daFtQLhE/ypqf8zHQHrv6CjJxJtrmZlsJya40T/z/AP1AoL2GswDIkjWBrH+Ij7VqjNaynI7gAAN5cpHpzobb45a1HeXLp6KrR83gH2rfF3Bc2wNwggaobeb5Bw3yJNAs9vL7ftNtwCEPxNEBYnSY0J2ofwLEL3k3GUqylVDLBhuU8xtRy7f7y29nKSbRkZiWIC+Ehg2rEbyTNL+NwBxXdoDmctIkZTsdKBu8D3DFtiltA4G+rDu9jrGV2J6gMKBYbDret2jbKIzMbiEiRDHQiTIJU76xXnFGuNauKhZgLdxRk0DKg/ePP8oMqD6QQT4hrcOuEYUW3Oa0oUEAaAgQIgayB9aDrfBsHa7vKrHNHNtZ69Dr5UocS49dXNmBWHa2zbgsPD9ogGl0uVZ1vOSdF8UDKw3ZSPvUAweIxOJdLFzw5QWuMCVMCAWPMmBtrQF0ti74bniUsMukQR050b4XwB7hyOGQNLJciYKkjrvSLx/tGcPeexbVbt60qILgXwlolyUB1IkRrvvTt+HXFcc9nvcW7d3qqoyBWMfE7aA6nYUEfGuzD4d1cO1wvAZjvK6ewqqMRkBDAAnmZ3PXT2pl4zjWcoUByNKggTlbcFvLSKQ+0WOOaCSCzqCI6Eb0ArEo9vMpclAdADEDzNacS4jeuWrSW3LZbh8Ag/kYSJ9Y96rcWxrftK2y0BiuYnzMegAFU+0XD7yKMWgAw+bJacMJOpGaAZgkHX0oD/Z7haqsKrFmUyrHWY2nlQnjfC3X9lQp3AbvM8EiSCIkf1pR38K+PrdvNbxQDDLKsZBEEdOs/SnTjtizfm2AIXQMdWgxOUnbagReH9mzfw4ts5ulJe2zCAuwa2DzB39RWYDiV3CFEAyKp001InWJGtPOBIw1kWwQbYMgEAwTvrvSDxni9zF4m7bVctvDuMqxq3+LmQeg8qBpuYxrrk3FgkZorThvDgLV26U/eAEo5Hw8tPP2rmHGe1WIXF3XAe2Gae7uLqBAEQdtq6bwzjAucLWPiM5o0A8W3yigENxI2grrclgQNd6bOBcW75DycET6HnXN8QSUuKdwCV9V10+nzo52P4jaW2b1xlUzlGYwNdfc0DfxoM+GxCqfELcr6r4tOkxXJw9m8A4ugHYyenOulWuNYcrcKOucgyhMco+XnXM7mCZINpUUEeIQCJHTN670E1/tDfLBAUNnMcrRJETv0MVPg7rNYVLJBtoT8RIMnoR8o2ql2lzuy5R4lWLkQDBIKyJk86jGNVwy5cpUBTLROx0oDGH426uIGS4mUSCTMepplucWw168Q6k3idwsSYAOYTtEVnZNsO6tdxOSAoUZ4ggEExPMafWhPaLh1o49rmEKNmGfLbYGDABO+x6CgYLWAxFjIcPiUs2rrM0KillI1M55zD5RWnF7GHSxcxoLXbltZIuZQrEfyhRpQvEcMxd62ndlVZSSEZ4JBEHSOfn0oJeW6Uaz3N6XORlFsmPLSRQUcb21bF3FzRaA0GX7GmjsxZvLZZkYG3s0Lpr5frVTh34NXnIdrotA65cskeR1pls8BxmFJDWQ1rIQTaJKmNiy/ED5xQJ/aSzdPd3GE21BQ6SASRync9aG2sVcw6qlu9cW1fOW4qjQ+QMSPQHrRjtniLZKKL4yXFBKwJBHn8qIdlkFq0LVxVuC8wdC4mdBEDbb70A/AYlEYB1dluW2QZDBU6FGEDxQR8J0M1f4sbtgoCXUldNQpERrAo7+wobX7Rat3Lah8pQoREaZo3iY1qv2sYZ8I/di6zK65cpbbKZ8t+fOgAdosLecW3uKLhQBjBlwpMqWA1jnVrg3CQ1wXL8FLZlUIEsw+H2XefT2s8O4W2JvtiVxS21aGOZTOgiGEwAAKtYzHqpIaJG8aA76jyMT70BvDvYd81wZjpoSY00Gm1Zj+E2kvLcsqsQNPMyCPl96XuH8TtOw8QGaQpWTBHJ4GnvRa/isikMxkAkGDy9ooF/jPd2brdxZWWEESCAGEELO0k78oEUXxPD1s5LSEyLVuZkkkjx685YE6aQQNqF8Ptl2EWwUuAxm3uRsSfygOogaTHTeXtBxcvcssmjG0necip1kHaIoNX4qyfwSAeTgAn/ITsPMVXdwfFcJzHdm1J9zrWhxhuFmb4hzjUzqJ+00BxfCnds73DAk6NAAoGJeOW7Bl9uXXyiPOnjsXxi3i1IXR1EjzmkZ+E27lgXCjObY0K7xEydunvRTsjxa2jZFkHbX7GdaCDtb2jGGDXXts1++SEJaMjWyAc0bjUCOketc/XtZcFooLa94zHNdkyUO6RtBmJ6V0jth2e/bcSuGZu7cIzWcwkEtmcHNOiMBlIExE7iuP8R4fdw9xrV621u4u6sII6EdQeRGhoHbDcVuXUD4UupAW1ctW/EDZ1hO71K5QWII0IL6yNZO2mOu4a7bZQUzrCmYIKaPIIBBh016Vp2WvvcsZbBWwiwpkSXeAWadOo5842FN54QmPtLh8W4bKD3NwSGRo/K2ogwJQyDA5gUHLeD4K/xDEiyrHx6uzScqqNWY7nkPMxXT8HdtYKz3Nksx0JcmcxI36bDYbUrdgrdzA4vG4e6P3y2oyj82XxAr1DB1IPQ1b4dwg21t22uF7guDOZkSN1X+6DpQGeEcSAxLNctw6ZkUgZZVoMmdG8QpvaHt57biGOzmOfypf4rZkFepIPsIq9atFbdsKJXKNP1oCVzBXTh7lu2+W6ykoynTMNRPlIg+Rrl3EVbEKLilmZWDMh0YEHUxzrob3r1rD3ro8HdWnYEgxIUkeZ2rhFjil1bneKxDFhJ66yZ9aCx2guTecE7RPyobicfcNsWi7G0uoSTlB6ge5q/icM1647JDFjmYzETtNDsZZ7tip3G8a/KgL9hrrDFIB+bw/Oun3Melu45uOqLpAZgp05id649we4UdLoMZXU+wIJ+1M34n4fObOKWGtuuXN57j5j7UDnj+0uFaEF5WL6KqySSdjptXO8HxJ7N3GXIBZXnXqGIFDOy15UvC4zABATPnt9qq/wBoLN/MCxuk6z5kiaDXj3GHxd5r1z4mgQNgAIgT8/emXsvx+4lhbAAKM0Ek6iemmtJZGnnRXgt8qCY2INA78Uw8NmXTn/rNBmxn7PauxDDMsCNidvlVu7xZri/CBp61Qxrqtm+lwFiVVhBiCYyt568qAfwi53neFxnJBMmdDyIjbWo/7bdfCyhiukkTNDcPcKhvTl61p30c6Br7QcUS3dV+6/8AEDW54pU6RqOvpSri8Q1xyxgEmdBA9qs8bwjIUYq4FxAwLAiesE760OBoCN/iV1ymdyci5QOQG23U8zW2BxL2yLiT4G8WhiDprG1ecH4Y2JurZRkVmBg3HCLoJ1JpxxnF7t7EXGtYdURMtpktwVJTwzoPGTrqBtFASwXG7i5W7wAOAVeTtz36RB9Kbuy3aW1iL157FtgQFBYwM2/iA5THrXKuPY13sqQMuUlWgRqeYHI6a1b/AAy4rbs3r3evlU2xA11IPIDfQmg7rb4tD5GzTv8AOrf9o5WiGj1pPxHFrd3u3sv4SkGVjUEjn7UQw13NLFmYRyHQUALtD2YtftpxAUd1etXFKxolyQSf8w19QetLOG4g+FAtXWPduoKvE5T+o8qYsB2mS5YdIJmWBMCCPrVTtBhrN6yiEiQFiDqNv0oKnH+0d+LQtXhkIBYIRB1IJnfppUnDO1UtbdjpbLhjlH5hlnT0mYq0nZ22uAvtZJz20YkMAZ3gr5+XlXLsHfexcAPoddDOlB0DGqys97Dw1qGZwDEQJMVphOLWrtlXCNmu/F4RJgsAW16DTXagnDMIbSTevkWrisMqzmadCBPlRq7h7IVbdg3AoEjMwByiBuddCdvOgJJfAUQoB5jpW3FLztbhjoeVT9n+FG4T/KIliRp5Dqftz5TFx+8mTwfCJg8yOpnrFBuzqLVgKdlMmI/oUN4jdQqFAm5c39ANfmf1qx2fwF3FxaUi2FBZrjAnKOQAGpJnb60cx3ZTB2WQfvrt1t3a4VCgbnKgHsPWg57wTjBe53GRnYuyoVA+CTq3koEztFWMYrTBnKDLe3KPUUz9jOzFu24uIP3bC6WJMEgtltoBqQAozHXcjeBWcT4IbhYJAvIfEpMC4IDKynYEgxr05UCzaxVxbm7ZTuGIjeRoNT8qYMNgwVuXZB0XlBBzKdOo+tCCtxGINohlOoYRGkyCdDvuCRTt2cwJADXwAZDZemXWW8xy6GKB4xfD7bPh7jIDctSFYjVQ1tg2vTl70u8f4PhOMo9vLcS5ZANu+bTLlLEypzASPCCUMGGVhEg0xYXFZpLDfb/aosLZs23ZkUB3zHNzk5c2+wIQbdBQcfwPZXEYDPbxSW8pcm3dzKysAAGyicy7KSGA350bweJIgg/CRqdR/wBvSmn8SCr4QZrecLcU5hE29G8QlhzhffYmAec4HH3Q2qyp/MNRHRoJyE8g0EwdKDPxa4e/7nH2WZdBYuFTBUiSkka7ErPknWh/4UWGuX3dmZsuVRmYmJlmiesCuj8MvI1t0u2luI0Aq6hgddAQZBNEOE9kMPZNy7ghlDEl7UyA2xyTqPSSOkUAviC6n0IHvXq4i6FGuinLsNo0rXGfEBBkxFSWPgaZ+KT7/wDf6UB7u+8sXbZHx2SPWQRXzLaWApJ05f719LcBYZBHpr6nSuG9seDWrDEIpDhyCM+YEayVG4gxoaAH+2tbLFI1EGh7Sxk7nnRvhWHW5cQMJBnQ+lGOG8MRLj+EeHQaUCtly2iQNcw+1V8djLjoqs5KKIAnQR0HKnXt/bdcLZIVchaCYgzrHtAIpCuWioE/m1ig8tpIgCTFQ31IMEQRyolwhZeTsoBPoN6rcTuKzkqSQeoigqzpTZw3hKuqiyWLOACDET1FK922AqkTP5p68o9qZeyKlsoJgZoBB2nTUUG2FGUdQCR6gGKacNwZMXcXMYt3LCpMCcwmCJ5iaRLF9lbutYUsvyJFM3AOKm0pUHUNI8gd6BP4ngXw169ZceJCVM8+hHqINDa6L+J+BLpYxhglx3TkcyASpPnEj2Fc8AoHT8UONXcRetpeTI9gMjKREGRPrsNRofelDFWMjFZDRGq7agH9abfxSxnfYoXGXLdyhbsbMy7OB0Kx8qUbrFjMch9BFBHNPHY7jDvmUpmdQ10tAkgQJPpMe9C+yPF1w7Hw63IQuIJENmEAgx00pz7JYaxav3HW4HtuNVO4YNmg9RPWgP4nsZZx1tkLPZxMBi0yk7hSnQTqRB1rlF/hN7BYp7d+34rRKsAdPENGU8wQQRXbuGY1TipXUODJ8/6FQ/iTwSzduWsRd0R7RRjMa2zKD1IZv+Wg53wvtQ2HwwIUPFyIJiARPTqPrRiz+IeJYAW7aIuxhZ+pP6UhOFNojUxEeo69edQYfiBRdDQG+L49rNlgreIsQGHnqfTStuC8UuXba2bdtmcplYq0QB+aeWlQ9rH/APDYdhl8ayQN53k8uldJ7GcNSzg1Cop8OZ2XckjVp6Dp5UC52XtX3bKMS7KPiXQ5hyB0kCRFQ9veHAmx+y2xmzFcirBJy5vEOog074Hhqo7OpVGZYZoidQdp303qhijbxVo963cXEOl4QR4TAJWRmB2PrQc4tvfYWzcWAksFPMHcgUy9nrff3ECZSSHRVgCWIG88gNZ8p5VpxPgF62bGneC4Sqm3MNAJIy7jQT0HXSumdlOyyYS2x/8AevfEeSAj4E8p1J3OnQCg0wOHS0trDqSyKIZju/8AMx9WM+gA5Ur/ANlXQSpXwISveMRDZTEgTmM+QOulHLDXGuMVQgKQstAHOdTpvyEnaiOAtkMbl1gzDbLOUekgSQI1gUG/BMD3NlVghm8TyIOpJUEcoBGnI6axQ29fz33fdQAF8+p/rrU3aTGsill5pB15TqR5j9fKo0QZnA2Gg9BoPtQScMOUMn8pMeh1H3rbiFkMA2sqddYkc/vNbWkGh5jwn22rZrojxeEQZnkOftQZcwKPBKgkbEiSI6VZt2hKq2zMoYnoSOtULHF7CjW6kx8OYE+wEk/Kpb91biAjUMJ/r0oDOKxcEzC5foBUOFv5ofWGAIkbTrB86guIWTPc+LT3gbmpbPwj3+hoJ8RcUo4YSpUyDrpUNvBWrTvZRAEJDagGdMvi66E715cbw1rxl4xEzAGSf6+VBLa4DaLqysyqpnIDzG0Hca6/ai+GIRxACqQRAEc80/Mn5mh2cjWthjGP6UA3tpZtWGGJuXBbtk5STsG3HzH1B60rYTtdw8AhsSJafyN9dIroHEuFpjsJcw974bqxI3VhqrDzDAH2r5g4hgnsXblm6IuWnZGA6qYMeR3B5gig7Dh/xBwOHDhbj3uYCIeXmwA+tc24/jxicQ94SgdiVHQb5Typd70gkERpsau4m4BbB6kQehoJ8BiO6IfcDl09KN4DiOZmIjxUr6lCKn4SzJvIjWKB47TXO+4XcBibboQeuoH61zPHKZ12UAU9YtrrWslpXZbnxBROg5HymKop2RvO6tcAyE+IE5THkNYoAPBJm4oHia2QKEXF9qdOGcEcYt0U2l1IEkkgESCOsVU7dcDt4busjFmfMX9dNQOW+1AuOSy7CFgSBz5Zj1qTguM7q6rbDnTzw/DYQcLU3bbl3VtVDN4pOU6bUg462A0qGg9QR6x1oDTcPuNeuFVOVXLEzsCZonwnChmOY7HQDn61LwJry4W7dLr3TjK65ZfNsI6UV7K8P764CEuIV8WZkIGm2sQfSgB9puK3nzYOIGZSVYazuMnTQ0Rw/wCG8qD3j6ify0343spbu3VvXXJuLsV8MfLU+9FLWDRQB3jadWoFLiWBw2MwF242HIxSA91dQxmCwf3gmDzGx8q5bjMH3cSwII3HWux4HGrZRUglWZgNtBmO/tVfiHCsLe4Zi4S2LiZnRhAYNb1IHWRIjzoOULjQFRYBybaQZPn60VwXFEY5iAl0bnbMB186E8Dw/eYmyg/NcQf/ACFXu16KuNvZCCpeRHnv9ZoOx8E4bbcJdQsJAYQdD86M9rb2Fu4C7YxTquYfu4YZs41QqPXfyJr59PEbwUKL10INlDkD71thHJaSST1JP33oK94OjG22hUwf9qgyAuF9qNcbtZr6nbOiGfmNeu1Dmw5t34aRqCJG46+lB1Xh/Z/D3sqRmtsq+AzKmAHgzsTVixjsRw20bd+2ptspVXzyIMxJA0aI0pF/tvuH8LNmgkwYjaIo32p40t3Dsly7GdAyaExpIBj5TQXLXaXv/ArrbCr8T9Nvc0h8R45cllDgqGMZdjB3HODQm1eO0nUUd7B9nf23FKjfwbfjun+6PyzyLHT5nlQdq7EX713C2HxAAdxKqOS8if8AEBMdIpg4ljMqu38o09ToKC4HiHe4pQn8NAxJ5HwlQB0AJHyqTtLiX8ItgFmOpPLLz+tBUts0DMST5mfvVpbbkASEBI31PyoPYv3lPiZdd4Xb0k1bwSQxdiT5k60BPiFsOpEad2wHPrv86rYKGW266h1BnyYZgfrVTG40JbxJJjKC3pKj7Ghv4ccQ7zCLbb4rPh/y/l+mntQMiDUj3rMQy5CW0AkbSd4gAaknaBrUuXxT7VHwy7mRj0u3h/y3rij7UCE3Y65cvLcZso1BQknSIAkN4DsTlkT11l+4LggijMQTyqnxLFLZGdsxGZVhRm1Ywsgcp50WwTgjTX01+R2PrQWcafAYqGx8PufvU17b5VBhWGUz1NBW4pdhQKh7USbjD+YJHyBnXTTf1qDH3SxOm3OifF1m6D/+NY8vDQSJcKeF9QJ1mof2y3mjN85H3qUWFuIrgbifSq1ywoOpMjY0DDwe5poZ15edcc/HHs89vFDGKn7q8qq7DlcXw+LpmULB5kHnv1vgVvK0zoy/Uf0ascawi3bFxGUMuUkqwkHSYI8xp70Hy3+ztdQsoLFRvpoByPOmLsrgO8dQ1tmBXksgGJGpEV52u7O/sV63cw7fu7pYKpJ8DLEoxPxKQwIJ1iQdRJ6rwy1ntKLXhVVCx0gDnzoOf8I7H4lb63GRAgctlZgTGsDaDRbtD2ea8VcZAygrlX8waNNBAjeacG4Ux3atRwUTOZx6NFAqcH4PctXDm/hxy39qJOqfyufU0wjAINTJPUkmtxaUbLQK3da+G1QLj/Zq9imUFbaKswZM67yIrojIOlRstAp8D7MvZsLaNycs8upmN68u9iLTsGZmY8gSAB6RTZFehBQCMLwJLYhQoHkKvphBzJq1kraKCt+yr0PzrcWF/l+lTSPKsNBzdcI5XOx7u2DLMxByjqo3PpVDF9t7eHV7OFRWBzTdIILFtzB69KAcV4jauYdgc3eCMpzH68iKWLQkxQS8LeL1oyV8a+IctRrRHtTYyurTOYHXrB3PzoIaKcTlrdttIigfOA8LsthEJtKSyCSRJmKFcM4Fba5BYgTsI68qvdiuLC9bFmMpRQP96C38S+Fx2W7ooAE8iDqGHqaCf8QsGlm/YVJ/gAmTOuZv9Kr27X7VYI076yJTqy81P3FNb4/h+KyHE2lusgyhu8ZdJn8rDrzqR+ymEJ77B4juyvi7q8cy6clceJfeaDm/FxmYMDHgWR7RVzjAJw1luR8HpAkD60fx/ZlmvgTal/AVDyM2pkeR/SjuA/D1oi5dOQ/kAkAxHPnQcoTQSD4hXW+x2CNnBqgEXL57y4es/Avoq6kdWbpW4/DvCWgXOZsuoDNox0CqQORJA96PYdAuv8ooJ+Dgoz5Rp4Vnz1Lfdam4q3eMpmIXrGsx+lecKX9yDzaW+Zn7RVTiOZ3DL4SBBIA5Enn60GAKmpOv94/YVXuY/wCBgZlwI8tJP1qK5htDuZ0JNDeGYZpLknLOVB/1N+g9+tBD2nvMbV8D89q4fk9n9M1U+zuLOHvow+F1GYVe4rbzYW5cHJLo+TsP/oKF3E8KEcgKDrOGIdQw23ofwL+EfO7fPzvXDVPsjjZQqdwJq52f/ggdGf6sW/Wgocb4Ct+4j+EMrKGzqWDW1bOyRIALHTN0JHPQ/wAKwyW0FtBlRAqqNdFUQBJ1260r8T7c4Kzce21050YqwW25ggwRMRofOifZPtJYxnedyWPd5Zzrl+KYjXyNAfvvCnyj71Vwfwwec/rU+LjI1VsKfeCR8jQBO1/ERZtkL8bCFHmdKPccMFfO2n2pH41fz4xyRmhlRByEwCT6CTTtxTW5h/O2n/SaCbAXghytoGMjyY8vc/p1q7dwq9KX+J3wl63zVgQ3zWCPT9TVg4110WSORG31oDuHIVh7/Y1Lh8QfGZgAUAw2OvZ1LqCNiBE66daMCCCseE6GPPQ0CV214T+14JgizeRlvW8ojNHheB1yMxjqBTB2fwr2sPbS4BnA1A5TynnFbLayeEzl/qCDyNW7TcideR6/7+XuPIMdKiZBVkg+dRFKCErWhWpzb9ajcCgh0rzL61IY5V4ZoI8k8q9CGvda8j1oM7uKyBXpX0rxY6zQez5Vq9zyr32rPYUHzK+1eYbesrKCu+5ovi//AC1usrKAh+H38c/4av8A4p/xbP8Awz96ysoE7D/Ev9daY+GbH2+9ZWUDLwj/AM9h/f7tXU/9KysoBfFv4f8Amt/eqj/wLnoftWVlASwX8Nf8I+1Q2vj9/wBaysoKGI2PvUK/w0/y/asrKAXc/wDTH9L3/wDRqDWfhSsrKBq7KfxP8p+4o7wP+H/m/QV7WUHDO2n/AKhi/wD9i5/1Gnf8D/ixfpa+9ysrKDq1/wCE1Rwe5/xv9zWVlAk4n/zp/wCL+pp24p/Ewv8Awl/6TXlZQUON7r61bt/CvpWVlBlj4vl+tHLfwj0FZWUEGP2FanZP8a/esrKC63P1qFuVZWUEF6tLfOvayg0fnXi/rWVlBof9K0XnWVlB6KznWVlBsK0u71lZQ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8" descr="data:image/jpeg;base64,/9j/4AAQSkZJRgABAQAAAQABAAD/2wCEAAkGBxQTEhUUExQWFhUWGBsZGRgXFxwcIBwgGx0cGhweFx0cHSggHCAmHRocITEhJSkrLi4uHB8zODMsNygtLiwBCgoKBQUFDgUFDisZExkrKysrKysrKysrKysrKysrKysrKysrKysrKysrKysrKysrKysrKysrKysrKysrKysrK//AABEIAJEBXQMBIgACEQEDEQH/xAAcAAACAgMBAQAAAAAAAAAAAAAFBgMEAAIHAQj/xABEEAACAQIEAwYEAwUGBAYDAAABAhEAAwQSITEFQVEGEyJhcYEykaGxB0LBFCMzUvAVYnKC0eFzkrLxJDQ1Q6LCY3Sz/8QAFAEBAAAAAAAAAAAAAAAAAAAAAP/EABQRAQAAAAAAAAAAAAAAAAAAAAD/2gAMAwEAAhEDEQA/AOKsaxq9cVr60GzVkGK9B0rFoNeetevzryKw7UEiNAnTpWjEkyedaIv2qUGg0yit8mmlaK2tb2ydaCXDnkdtjXmISDHT61Ex1qe5qB1GntyoIleBUpbpWhT6V5aFBuR7VbLiCYFV7wnKRW9saUE6zBjQRNSpaYWs0iRoo5+LcyPKak4RbGaHMKRzrofZzsXbYJexAJtxmt2TpnB1D3eYQgCE3bcwDqCJhLcW1HM6/OiXZ9R39oHqW9AoOvuR9K6td4Dhbv8AEw1jpK2whj1t5T9aGN2BtFmuYVnV+7ZVt3DmX4YGoGcf/Og4+zFmJ5kk1vbNWeKcMvYS4bd+2UflOoYdUYaMPMfQ1VFBf4VfYMF5a6cqNjCKVJIIP83KOcUuYXfT2o/etMqAzMbgGdOVBX4jaCiVkTt71RSwTq5ld/Wr+KuNcQBVIA9qp8Nt52ysxHT23oNhiWIIAOg5chVpMI5QB9AZYNI2Nb3cWsQq5YUrIH3obbxZjKTodP8AagjvXFmOQHI1Lh8Qq6rzECeXn51Vxb+ISOQqTDvB10+woLuMuTZJEa7yN/SteFYiEA0DSf8Aar4xKNaPiGg2I3pbs6tuAOlA24e48ASdT1ou9rwbR/e/1FAODFyRlOpOsiRpR1OJJHd3Dq+wggEc4MUAbEdnbVy74rp8S/lGgbqY5eVVrfZcqYa9t/KB+tEkxozFbZ0XyrbHcTCt8JPmBoaCqnZi0fie43+b/Srlns9hh/7QP+Ik/c1TPGTyT5kVe4VxAXDlfwk7NuB0nrrQXsPw+0ui2kH+UVYWBsB8qAWsbdzMGYeGdhGxivO9vMJmB/XnQH2uQaibFoN2HzpbxSMVGYmQ5B18vKqow69KBkv8WtD8678qgbjtscz8jQV7IynSpVRSo8WvSP1oEJjWBNJrCtb8h0oNQtYR0qQtpA0/rnR3Edl3XCftIcECJSOTcwaBbXrXrDnyNbqKwPyNBEhryto1r0ig0C1IRW6rPtWpEGg1BB3qyhGYRt9/Kqs61sp1oLmKsBTAMitLdvf7Vawdi4y6ITuQ0VvawxbUKfOaCqp+lbssEgazB9Ku4HBrcurbdsk/mAkDoWrMPgibvdtLQSsrpmymBBPKgavwu4EMXiC7LmtWtww0ZjqAeoA1I80H5q6m9tsx2Mn+ZZnzEz9Kr/hzwlcNhYWfEzHWJ85jnPh9EWiGLwea9lHPUgb6nf5zqf8Aag1s4Z9spE8zoPPWrWDuqtxY66kg/Qcvv6VGVIXQRbGgIOpO0xB0+v2F6ymbKC+dXnKwAmR6yOVBt2l7O2cZaNu6oPMHYg7Sp/K3n7EESD88dpOBXMHfNm75lWiMw684I2IBMeYIJ+msK0rrqRoT5jShPabhQuhXATMpGrKCAJ3/AK5egoPnXhV1VeWOwMdJ86I4i8PimZ0gaUf7cNh2xIzquZVibIyhzyzdY2mg1+O6lYlROog/70EnBGtOwtujZCDmaZK7iQPKQR6GZoa1runZDqykq0aiQSDHlzFeYZWNxCZJPhI8m8J28iaLcXI74Hm1tHJiOWQn5oT5zQAbd0zE6VlxIcRpG/rW+JeDop8WoJHKowSTtQeviBrz9RVe74iOp+lGeG2CEf8AdlivQEk+wGta8K4G1xRczEMWgKR069KCgCIhgZGkRFeYEBRmKE66afIU7cX7M5lV5PeMICqBy1oHi+F37TI122yT8GdYDRynaYoIcLjyYFvwmTod1nn6VcvZ0suL9wOgykAjZifynem/speW3Z/fYe2pu5u8YakjYe0cqGqO7Z1wxV2GYq1wSARtHlFAAODyIy6q8SJO/Pat+Gi5cWIkdDWY7M5QtrdXLJGg/wAvlRjBYXuvG5UK2q+XvQDf7DuMTAUDkCdadODdmMP3aK2ryGJnX0HlyoLiwGVX3QMJZGEjpI6VePGXtBWa21wEwvdeI9fEBrtQR9ouzNuzfbIxCMAQCZ33gk9aHXHsWrMl8wzFNOZHL6GiPHMX+1XLdzOttQgkMSNRrrpAqLDW7GItlFJMz8OXf1OlAD4naTue8Sdbms0KWm/Eo1si2ygosEzEjXQdD7UHR0fEG9atstq0ZYMBuu8DmOftQVb/AAm8qBmtOFbQHKdf9KpWiQI2I3pm7S9rENog3HQrDIuUxcY6CD0EzQLiWJW4Ve5bZmZRqpC+XXyoEPF2mWMykTtIiowo508cWNvFYG4UdycMQ471QCyzlMEeXKktFmgu8B4K+KvrZQgFpOZtgANSev8AvXU+EcBcsLb3ibGQI4CCOhZVPkf+9cv4JxZ8LeF62ASAQQ3MHeu34UnKGJAzAHTQaig5X207EtgWQrc76xcByXAuXUflcSfFGsjfXQRSc6a+9dH7fYu8LgwgYG0Mt0DnmbMD6Aa/OlO1ggLiloYTs21ABOlWcHhGubED1q52htAFcoUDX4aLdksG9xBCqQG5kg+g0oKeH4IoJL3CfJV/1qF+HKFLZLh0MSYjp7UY4ziltO6EsGDQVO49Yr08Pu3bFy7bQlEUlpYTA3IB1MUG3ZHgJukspFtMuUkoLmY+UkZa14l2WfC4s2b2R+8GZG2DA8/7p086v8DN1bBZrbIhbwZpE6SYETHnTHi8J37W7uZT3dvxH4o5BTOsmdDQCcVwgWLdsrdDB58MyVjfUb71PwzDKzKHIVTuSOVXr3BMVftKtjugySxVyQTyGUwdY5actaj7OM64g2riqxC8zl8RMQZnnNBb49wbCWzYNoALnhyD4nzbfI6/OqdvA4ZbT92ozoTN1tWmdhroNtKqdpMStgkMpW6LgJUa5Z1EH5VKWa7YuE5bOWCzFQoOvPXUk86Dp3A9LFof3AfnqfvV1roVlY89J9dRPyPzoPwHEBrFo8io28tP0ohjLee2y7yJ+WtBrfw7gjJLLmJAAAKnyaRprW2Gud343gEAhV/NOkmOU0Bw8JqdW5CdPVo/6fn52Ld9p+I66mdQfYyPpQM3CMXnzSIMzRC5BEHYiD70t8Nx+VpIEHfKIJ/T6CitzicH+HcOk6ZD9M80HJe0vZu5cxVy2gUhTmHi8RB+KBGwM1Vfh2ZVS4QmRviIkbQNt6Z+2fGe6v51RpZcsHwtJAGg56SZpd4M1jxBJF0asruTIAg76DlrQVv7Hu22aLcMvNpjKR4WRdJJJjXQa+VSf2djcTZZEHfAZ7hLQCoBSDb2jQxA0idJANS2cfcsl7t66z3LiFUTK2VQoLIBvmO24G5pj7I9oEwuHL3NN0HhOrIxUDQy0kHUeVBzG3wy4wBBk7KJ356UycA7Nm0yteTxsJGbUa9AOYp07II97Dst+wIZ7jqTlUqWZmGUbr8XyqmeD4i1de8bquwHwAEd2ANZLGD60Cj2wtYjC3hcs3XYHXRYy8xAG4pu4dxpLwGii4yAEBfFMaztGtT8J4jYZxdvfmfwypUR5fUzV3jmHsLirV2y4R7pUMAPiyCVytspy+WvtQBLt24oFzI5t2RqE3JJA9Y61HxDjouq1lm2ZWNptYjUZH3HSq+PJOOu52uOc8kZ2VVUxGi6NI8qmscMTvmVWi2F/dgASD/eJ3E0EPE7rsbXdxbt218eWSSQdtRpMzUHF7+ebSW0GcAm7nylZ5ARqZ5+lGuHYcEZbxN0bmTlA9I/U1L2h7OWktoyXXTMCqtIIkAkAwNdAdfKgSkwN3JkttniSGuMNCI6a9d6I3sbfsWWXEIhst4gMuYEjkpnSRQZ8y4ZxZIkNOkTI3J5mrmEv3rlsgstxHUgqYA2ESNT150A3s/jmF5hJt94MxQeJQp0ABNEOy9/I91ZY3CGkzBJEj1j0ofwbgb/ALZat327olAdxDKJJyGCPeug8R7MIcr4R/8AxA+HO/hIGhBgT8qAIX7u2O8CQDmEkNJGpkfpTCeF4U2+/vKtgMstF02wPOJhZ6Uk4LB4q4l18Sp71S4kwolCR4AImY3NAyPEc6yzggbkw2h1mgYe0GERMUZYXLQVGt6kwDr4sujHz6RV/h/F0Nu7a/KVLL4fhI5gx8xUfZzsmDZQd4kyXI1lVOygHeBUfDuz5bFsjSlliwDCTAIIXT1iaChx7hxxy2muXe7s2VJJj7bRoPrVnEdsLDpbW1hMyWwVU3LQ8vh1n50V4z2ee1ZuI5DW2UrmXTfbQ7bedJeA4ctzMEtv4SJho1P+byoGnh3ElwttfAGCjUkAyCfENvel7tR2UzrdxmERxa1d0YBckySVG+Typh4vwsLYDDELGRlWDMGOUaztFEeEYz9qwuHR7gJu28rMwU6EQVPMkGgD8C4bgTYVL1m2VK63To8kb5p+lLL8QygIztdhiAzNIhdBlAMCmReAPbvd1bQullRlYjMWY7kAmNtqI4q3ZYpca1azW8xYMqiTKwSOo2mKAViOx9y/fstZbLbuJLO0kKV0iN+mnrQLtF2UxeExAsmLmZZR0GjTptqQQdx6U338X3twphEuMilWdbRIUMRqpYH3gUG7ScYuiLCD94dM7lnKjebbT7UCpe4S4uhL4ZBmCsY2jeK6VZwGFFg9xbNt1iIkqZ0lhO/npQSzhyFsvmbOQQ925trBEA6nTSaamudzbNxCLyXEFtgoXUzCltNCAdx/pQLXHeyNm5kvPiUsXXeSWtsxMAbIrEkggVFxW/dsFLlpg5YakqANNDK7670W4hxSxaRWv2QjDw27iTr1Uneec1PwXA2sZaKJCs0nP0G8ETJHrQA1xt+7hmvXLmdived1lUKFAmFMyDl59ar8O43duWriWTIbKQC2XQag+EaEfWi/FeAW7XdrbvpiLJkXAhWVG/iAJ0O29XcX2SS8qjBItoskTMZcvMRqdDQInbG9xC4Bee2VtKBOQ6T/ADXIM8/Smrs4+GKJFt3OQA3c+Vtd9unKgfH3u8PVsNmJZ4UyCwZW0JEnX06iq7ucJkum87jMAyQAsHoPWgMce4YWxNq9ccMskEM0ZREAEx11mhHE8P3mIs2WKvbgu4R8wMAwCevlUHaLifesikkJcYBiBrBHKswGF7m6vdqSjDXMTmBWdR6g/Sg6r2NvhrAUKVyHRD+VeU+4ar+L7QW7ZhYc+vhHvz9vnXN+C4iLrzdZheIHdmY32mNo3noDyojxe0wdUCeMgRDaQRoZXQiD96BkwgLjMikg75VMAjSPLarWRgQCCCfI0L4daFtQLhE/ypqf8zHQHrv6CjJxJtrmZlsJya40T/z/AP1AoL2GswDIkjWBrH+Ij7VqjNaynI7gAAN5cpHpzobb45a1HeXLp6KrR83gH2rfF3Bc2wNwggaobeb5Bw3yJNAs9vL7ftNtwCEPxNEBYnSY0J2ofwLEL3k3GUqylVDLBhuU8xtRy7f7y29nKSbRkZiWIC+Ehg2rEbyTNL+NwBxXdoDmctIkZTsdKBu8D3DFtiltA4G+rDu9jrGV2J6gMKBYbDret2jbKIzMbiEiRDHQiTIJU76xXnFGuNauKhZgLdxRk0DKg/ePP8oMqD6QQT4hrcOuEYUW3Oa0oUEAaAgQIgayB9aDrfBsHa7vKrHNHNtZ69Dr5UocS49dXNmBWHa2zbgsPD9ogGl0uVZ1vOSdF8UDKw3ZSPvUAweIxOJdLFzw5QWuMCVMCAWPMmBtrQF0ti74bniUsMukQR050b4XwB7hyOGQNLJciYKkjrvSLx/tGcPeexbVbt60qILgXwlolyUB1IkRrvvTt+HXFcc9nvcW7d3qqoyBWMfE7aA6nYUEfGuzD4d1cO1wvAZjvK6ewqqMRkBDAAnmZ3PXT2pl4zjWcoUByNKggTlbcFvLSKQ+0WOOaCSCzqCI6Eb0ArEo9vMpclAdADEDzNacS4jeuWrSW3LZbh8Ag/kYSJ9Y96rcWxrftK2y0BiuYnzMegAFU+0XD7yKMWgAw+bJacMJOpGaAZgkHX0oD/Z7haqsKrFmUyrHWY2nlQnjfC3X9lQp3AbvM8EiSCIkf1pR38K+PrdvNbxQDDLKsZBEEdOs/SnTjtizfm2AIXQMdWgxOUnbagReH9mzfw4ts5ulJe2zCAuwa2DzB39RWYDiV3CFEAyKp001InWJGtPOBIw1kWwQbYMgEAwTvrvSDxni9zF4m7bVctvDuMqxq3+LmQeg8qBpuYxrrk3FgkZorThvDgLV26U/eAEo5Hw8tPP2rmHGe1WIXF3XAe2Gae7uLqBAEQdtq6bwzjAucLWPiM5o0A8W3yigENxI2grrclgQNd6bOBcW75DycET6HnXN8QSUuKdwCV9V10+nzo52P4jaW2b1xlUzlGYwNdfc0DfxoM+GxCqfELcr6r4tOkxXJw9m8A4ugHYyenOulWuNYcrcKOucgyhMco+XnXM7mCZINpUUEeIQCJHTN670E1/tDfLBAUNnMcrRJETv0MVPg7rNYVLJBtoT8RIMnoR8o2ql2lzuy5R4lWLkQDBIKyJk86jGNVwy5cpUBTLROx0oDGH426uIGS4mUSCTMepplucWw168Q6k3idwsSYAOYTtEVnZNsO6tdxOSAoUZ4ggEExPMafWhPaLh1o49rmEKNmGfLbYGDABO+x6CgYLWAxFjIcPiUs2rrM0KillI1M55zD5RWnF7GHSxcxoLXbltZIuZQrEfyhRpQvEcMxd62ndlVZSSEZ4JBEHSOfn0oJeW6Uaz3N6XORlFsmPLSRQUcb21bF3FzRaA0GX7GmjsxZvLZZkYG3s0Lpr5frVTh34NXnIdrotA65cskeR1pls8BxmFJDWQ1rIQTaJKmNiy/ED5xQJ/aSzdPd3GE21BQ6SASRync9aG2sVcw6qlu9cW1fOW4qjQ+QMSPQHrRjtniLZKKL4yXFBKwJBHn8qIdlkFq0LVxVuC8wdC4mdBEDbb70A/AYlEYB1dluW2QZDBU6FGEDxQR8J0M1f4sbtgoCXUldNQpERrAo7+wobX7Rat3Lah8pQoREaZo3iY1qv2sYZ8I/di6zK65cpbbKZ8t+fOgAdosLecW3uKLhQBjBlwpMqWA1jnVrg3CQ1wXL8FLZlUIEsw+H2XefT2s8O4W2JvtiVxS21aGOZTOgiGEwAAKtYzHqpIaJG8aA76jyMT70BvDvYd81wZjpoSY00Gm1Zj+E2kvLcsqsQNPMyCPl96XuH8TtOw8QGaQpWTBHJ4GnvRa/isikMxkAkGDy9ooF/jPd2brdxZWWEESCAGEELO0k78oEUXxPD1s5LSEyLVuZkkkjx685YE6aQQNqF8Ptl2EWwUuAxm3uRsSfygOogaTHTeXtBxcvcssmjG0necip1kHaIoNX4qyfwSAeTgAn/ITsPMVXdwfFcJzHdm1J9zrWhxhuFmb4hzjUzqJ+00BxfCnds73DAk6NAAoGJeOW7Bl9uXXyiPOnjsXxi3i1IXR1EjzmkZ+E27lgXCjObY0K7xEydunvRTsjxa2jZFkHbX7GdaCDtb2jGGDXXts1++SEJaMjWyAc0bjUCOketc/XtZcFooLa94zHNdkyUO6RtBmJ6V0jth2e/bcSuGZu7cIzWcwkEtmcHNOiMBlIExE7iuP8R4fdw9xrV621u4u6sII6EdQeRGhoHbDcVuXUD4UupAW1ctW/EDZ1hO71K5QWII0IL6yNZO2mOu4a7bZQUzrCmYIKaPIIBBh016Vp2WvvcsZbBWwiwpkSXeAWadOo5842FN54QmPtLh8W4bKD3NwSGRo/K2ogwJQyDA5gUHLeD4K/xDEiyrHx6uzScqqNWY7nkPMxXT8HdtYKz3Nksx0JcmcxI36bDYbUrdgrdzA4vG4e6P3y2oyj82XxAr1DB1IPQ1b4dwg21t22uF7guDOZkSN1X+6DpQGeEcSAxLNctw6ZkUgZZVoMmdG8QpvaHt57biGOzmOfypf4rZkFepIPsIq9atFbdsKJXKNP1oCVzBXTh7lu2+W6ykoynTMNRPlIg+Rrl3EVbEKLilmZWDMh0YEHUxzrob3r1rD3ro8HdWnYEgxIUkeZ2rhFjil1bneKxDFhJ66yZ9aCx2guTecE7RPyobicfcNsWi7G0uoSTlB6ge5q/icM1647JDFjmYzETtNDsZZ7tip3G8a/KgL9hrrDFIB+bw/Oun3Melu45uOqLpAZgp05id649we4UdLoMZXU+wIJ+1M34n4fObOKWGtuuXN57j5j7UDnj+0uFaEF5WL6KqySSdjptXO8HxJ7N3GXIBZXnXqGIFDOy15UvC4zABATPnt9qq/wBoLN/MCxuk6z5kiaDXj3GHxd5r1z4mgQNgAIgT8/emXsvx+4lhbAAKM0Ek6iemmtJZGnnRXgt8qCY2INA78Uw8NmXTn/rNBmxn7PauxDDMsCNidvlVu7xZri/CBp61Qxrqtm+lwFiVVhBiCYyt568qAfwi53neFxnJBMmdDyIjbWo/7bdfCyhiukkTNDcPcKhvTl61p30c6Br7QcUS3dV+6/8AEDW54pU6RqOvpSri8Q1xyxgEmdBA9qs8bwjIUYq4FxAwLAiesE760OBoCN/iV1ymdyci5QOQG23U8zW2BxL2yLiT4G8WhiDprG1ecH4Y2JurZRkVmBg3HCLoJ1JpxxnF7t7EXGtYdURMtpktwVJTwzoPGTrqBtFASwXG7i5W7wAOAVeTtz36RB9Kbuy3aW1iL157FtgQFBYwM2/iA5THrXKuPY13sqQMuUlWgRqeYHI6a1b/AAy4rbs3r3evlU2xA11IPIDfQmg7rb4tD5GzTv8AOrf9o5WiGj1pPxHFrd3u3sv4SkGVjUEjn7UQw13NLFmYRyHQUALtD2YtftpxAUd1etXFKxolyQSf8w19QetLOG4g+FAtXWPduoKvE5T+o8qYsB2mS5YdIJmWBMCCPrVTtBhrN6yiEiQFiDqNv0oKnH+0d+LQtXhkIBYIRB1IJnfppUnDO1UtbdjpbLhjlH5hlnT0mYq0nZ22uAvtZJz20YkMAZ3gr5+XlXLsHfexcAPoddDOlB0DGqys97Dw1qGZwDEQJMVphOLWrtlXCNmu/F4RJgsAW16DTXagnDMIbSTevkWrisMqzmadCBPlRq7h7IVbdg3AoEjMwByiBuddCdvOgJJfAUQoB5jpW3FLztbhjoeVT9n+FG4T/KIliRp5Dqftz5TFx+8mTwfCJg8yOpnrFBuzqLVgKdlMmI/oUN4jdQqFAm5c39ANfmf1qx2fwF3FxaUi2FBZrjAnKOQAGpJnb60cx3ZTB2WQfvrt1t3a4VCgbnKgHsPWg57wTjBe53GRnYuyoVA+CTq3koEztFWMYrTBnKDLe3KPUUz9jOzFu24uIP3bC6WJMEgtltoBqQAozHXcjeBWcT4IbhYJAvIfEpMC4IDKynYEgxr05UCzaxVxbm7ZTuGIjeRoNT8qYMNgwVuXZB0XlBBzKdOo+tCCtxGINohlOoYRGkyCdDvuCRTt2cwJADXwAZDZemXWW8xy6GKB4xfD7bPh7jIDctSFYjVQ1tg2vTl70u8f4PhOMo9vLcS5ZANu+bTLlLEypzASPCCUMGGVhEg0xYXFZpLDfb/aosLZs23ZkUB3zHNzk5c2+wIQbdBQcfwPZXEYDPbxSW8pcm3dzKysAAGyicy7KSGA350bweJIgg/CRqdR/wBvSmn8SCr4QZrecLcU5hE29G8QlhzhffYmAec4HH3Q2qyp/MNRHRoJyE8g0EwdKDPxa4e/7nH2WZdBYuFTBUiSkka7ErPknWh/4UWGuX3dmZsuVRmYmJlmiesCuj8MvI1t0u2luI0Aq6hgddAQZBNEOE9kMPZNy7ghlDEl7UyA2xyTqPSSOkUAviC6n0IHvXq4i6FGuinLsNo0rXGfEBBkxFSWPgaZ+KT7/wDf6UB7u+8sXbZHx2SPWQRXzLaWApJ05f719LcBYZBHpr6nSuG9seDWrDEIpDhyCM+YEayVG4gxoaAH+2tbLFI1EGh7Sxk7nnRvhWHW5cQMJBnQ+lGOG8MRLj+EeHQaUCtly2iQNcw+1V8djLjoqs5KKIAnQR0HKnXt/bdcLZIVchaCYgzrHtAIpCuWioE/m1ig8tpIgCTFQ31IMEQRyolwhZeTsoBPoN6rcTuKzkqSQeoigqzpTZw3hKuqiyWLOACDET1FK922AqkTP5p68o9qZeyKlsoJgZoBB2nTUUG2FGUdQCR6gGKacNwZMXcXMYt3LCpMCcwmCJ5iaRLF9lbutYUsvyJFM3AOKm0pUHUNI8gd6BP4ngXw169ZceJCVM8+hHqINDa6L+J+BLpYxhglx3TkcyASpPnEj2Fc8AoHT8UONXcRetpeTI9gMjKREGRPrsNRofelDFWMjFZDRGq7agH9abfxSxnfYoXGXLdyhbsbMy7OB0Kx8qUbrFjMch9BFBHNPHY7jDvmUpmdQ10tAkgQJPpMe9C+yPF1w7Hw63IQuIJENmEAgx00pz7JYaxav3HW4HtuNVO4YNmg9RPWgP4nsZZx1tkLPZxMBi0yk7hSnQTqRB1rlF/hN7BYp7d+34rRKsAdPENGU8wQQRXbuGY1TipXUODJ8/6FQ/iTwSzduWsRd0R7RRjMa2zKD1IZv+Wg53wvtQ2HwwIUPFyIJiARPTqPrRiz+IeJYAW7aIuxhZ+pP6UhOFNojUxEeo69edQYfiBRdDQG+L49rNlgreIsQGHnqfTStuC8UuXba2bdtmcplYq0QB+aeWlQ9rH/APDYdhl8ayQN53k8uldJ7GcNSzg1Cop8OZ2XckjVp6Dp5UC52XtX3bKMS7KPiXQ5hyB0kCRFQ9veHAmx+y2xmzFcirBJy5vEOog074Hhqo7OpVGZYZoidQdp303qhijbxVo963cXEOl4QR4TAJWRmB2PrQc4tvfYWzcWAksFPMHcgUy9nrff3ECZSSHRVgCWIG88gNZ8p5VpxPgF62bGneC4Sqm3MNAJIy7jQT0HXSumdlOyyYS2x/8AevfEeSAj4E8p1J3OnQCg0wOHS0trDqSyKIZju/8AMx9WM+gA5Ur/ANlXQSpXwISveMRDZTEgTmM+QOulHLDXGuMVQgKQstAHOdTpvyEnaiOAtkMbl1gzDbLOUekgSQI1gUG/BMD3NlVghm8TyIOpJUEcoBGnI6axQ29fz33fdQAF8+p/rrU3aTGsill5pB15TqR5j9fKo0QZnA2Gg9BoPtQScMOUMn8pMeh1H3rbiFkMA2sqddYkc/vNbWkGh5jwn22rZrojxeEQZnkOftQZcwKPBKgkbEiSI6VZt2hKq2zMoYnoSOtULHF7CjW6kx8OYE+wEk/Kpb91biAjUMJ/r0oDOKxcEzC5foBUOFv5ofWGAIkbTrB86guIWTPc+LT3gbmpbPwj3+hoJ8RcUo4YSpUyDrpUNvBWrTvZRAEJDagGdMvi66E715cbw1rxl4xEzAGSf6+VBLa4DaLqysyqpnIDzG0Hca6/ai+GIRxACqQRAEc80/Mn5mh2cjWthjGP6UA3tpZtWGGJuXBbtk5STsG3HzH1B60rYTtdw8AhsSJafyN9dIroHEuFpjsJcw974bqxI3VhqrDzDAH2r5g4hgnsXblm6IuWnZGA6qYMeR3B5gig7Dh/xBwOHDhbj3uYCIeXmwA+tc24/jxicQ94SgdiVHQb5Typd70gkERpsau4m4BbB6kQehoJ8BiO6IfcDl09KN4DiOZmIjxUr6lCKn4SzJvIjWKB47TXO+4XcBibboQeuoH61zPHKZ12UAU9YtrrWslpXZbnxBROg5HymKop2RvO6tcAyE+IE5THkNYoAPBJm4oHia2QKEXF9qdOGcEcYt0U2l1IEkkgESCOsVU7dcDt4busjFmfMX9dNQOW+1AuOSy7CFgSBz5Zj1qTguM7q6rbDnTzw/DYQcLU3bbl3VtVDN4pOU6bUg462A0qGg9QR6x1oDTcPuNeuFVOVXLEzsCZonwnChmOY7HQDn61LwJry4W7dLr3TjK65ZfNsI6UV7K8P764CEuIV8WZkIGm2sQfSgB9puK3nzYOIGZSVYazuMnTQ0Rw/wCG8qD3j6ify0343spbu3VvXXJuLsV8MfLU+9FLWDRQB3jadWoFLiWBw2MwF242HIxSA91dQxmCwf3gmDzGx8q5bjMH3cSwII3HWux4HGrZRUglWZgNtBmO/tVfiHCsLe4Zi4S2LiZnRhAYNb1IHWRIjzoOULjQFRYBybaQZPn60VwXFEY5iAl0bnbMB186E8Dw/eYmyg/NcQf/ACFXu16KuNvZCCpeRHnv9ZoOx8E4bbcJdQsJAYQdD86M9rb2Fu4C7YxTquYfu4YZs41QqPXfyJr59PEbwUKL10INlDkD71thHJaSST1JP33oK94OjG22hUwf9qgyAuF9qNcbtZr6nbOiGfmNeu1Dmw5t34aRqCJG46+lB1Xh/Z/D3sqRmtsq+AzKmAHgzsTVixjsRw20bd+2ptspVXzyIMxJA0aI0pF/tvuH8LNmgkwYjaIo32p40t3Dsly7GdAyaExpIBj5TQXLXaXv/ArrbCr8T9Nvc0h8R45cllDgqGMZdjB3HODQm1eO0nUUd7B9nf23FKjfwbfjun+6PyzyLHT5nlQdq7EX713C2HxAAdxKqOS8if8AEBMdIpg4ljMqu38o09ToKC4HiHe4pQn8NAxJ5HwlQB0AJHyqTtLiX8ItgFmOpPLLz+tBUts0DMST5mfvVpbbkASEBI31PyoPYv3lPiZdd4Xb0k1bwSQxdiT5k60BPiFsOpEad2wHPrv86rYKGW266h1BnyYZgfrVTG40JbxJJjKC3pKj7Ghv4ccQ7zCLbb4rPh/y/l+mntQMiDUj3rMQy5CW0AkbSd4gAaknaBrUuXxT7VHwy7mRj0u3h/y3rij7UCE3Y65cvLcZso1BQknSIAkN4DsTlkT11l+4LggijMQTyqnxLFLZGdsxGZVhRm1Ywsgcp50WwTgjTX01+R2PrQWcafAYqGx8PufvU17b5VBhWGUz1NBW4pdhQKh7USbjD+YJHyBnXTTf1qDH3SxOm3OifF1m6D/+NY8vDQSJcKeF9QJ1mof2y3mjN85H3qUWFuIrgbifSq1ywoOpMjY0DDwe5poZ15edcc/HHs89vFDGKn7q8qq7DlcXw+LpmULB5kHnv1vgVvK0zoy/Uf0ascawi3bFxGUMuUkqwkHSYI8xp70Hy3+ztdQsoLFRvpoByPOmLsrgO8dQ1tmBXksgGJGpEV52u7O/sV63cw7fu7pYKpJ8DLEoxPxKQwIJ1iQdRJ6rwy1ntKLXhVVCx0gDnzoOf8I7H4lb63GRAgctlZgTGsDaDRbtD2ea8VcZAygrlX8waNNBAjeacG4Ux3atRwUTOZx6NFAqcH4PctXDm/hxy39qJOqfyufU0wjAINTJPUkmtxaUbLQK3da+G1QLj/Zq9imUFbaKswZM67yIrojIOlRstAp8D7MvZsLaNycs8upmN68u9iLTsGZmY8gSAB6RTZFehBQCMLwJLYhQoHkKvphBzJq1kraKCt+yr0PzrcWF/l+lTSPKsNBzdcI5XOx7u2DLMxByjqo3PpVDF9t7eHV7OFRWBzTdIILFtzB69KAcV4jauYdgc3eCMpzH68iKWLQkxQS8LeL1oyV8a+IctRrRHtTYyurTOYHXrB3PzoIaKcTlrdttIigfOA8LsthEJtKSyCSRJmKFcM4Fba5BYgTsI68qvdiuLC9bFmMpRQP96C38S+Fx2W7ooAE8iDqGHqaCf8QsGlm/YVJ/gAmTOuZv9Kr27X7VYI076yJTqy81P3FNb4/h+KyHE2lusgyhu8ZdJn8rDrzqR+ymEJ77B4juyvi7q8cy6clceJfeaDm/FxmYMDHgWR7RVzjAJw1luR8HpAkD60fx/ZlmvgTal/AVDyM2pkeR/SjuA/D1oi5dOQ/kAkAxHPnQcoTQSD4hXW+x2CNnBqgEXL57y4es/Avoq6kdWbpW4/DvCWgXOZsuoDNox0CqQORJA96PYdAuv8ooJ+Dgoz5Rp4Vnz1Lfdam4q3eMpmIXrGsx+lecKX9yDzaW+Zn7RVTiOZ3DL4SBBIA5Enn60GAKmpOv94/YVXuY/wCBgZlwI8tJP1qK5htDuZ0JNDeGYZpLknLOVB/1N+g9+tBD2nvMbV8D89q4fk9n9M1U+zuLOHvow+F1GYVe4rbzYW5cHJLo+TsP/oKF3E8KEcgKDrOGIdQw23ofwL+EfO7fPzvXDVPsjjZQqdwJq52f/ggdGf6sW/Wgocb4Ct+4j+EMrKGzqWDW1bOyRIALHTN0JHPQ/wAKwyW0FtBlRAqqNdFUQBJ1260r8T7c4Kzce21050YqwW25ggwRMRofOifZPtJYxnedyWPd5Zzrl+KYjXyNAfvvCnyj71Vwfwwec/rU+LjI1VsKfeCR8jQBO1/ERZtkL8bCFHmdKPccMFfO2n2pH41fz4xyRmhlRByEwCT6CTTtxTW5h/O2n/SaCbAXghytoGMjyY8vc/p1q7dwq9KX+J3wl63zVgQ3zWCPT9TVg4110WSORG31oDuHIVh7/Y1Lh8QfGZgAUAw2OvZ1LqCNiBE66daMCCCseE6GPPQ0CV214T+14JgizeRlvW8ojNHheB1yMxjqBTB2fwr2sPbS4BnA1A5TynnFbLayeEzl/qCDyNW7TcideR6/7+XuPIMdKiZBVkg+dRFKCErWhWpzb9ajcCgh0rzL61IY5V4ZoI8k8q9CGvda8j1oM7uKyBXpX0rxY6zQez5Vq9zyr32rPYUHzK+1eYbesrKCu+5ovi//AC1usrKAh+H38c/4av8A4p/xbP8Awz96ysoE7D/Ev9daY+GbH2+9ZWUDLwj/AM9h/f7tXU/9KysoBfFv4f8Amt/eqj/wLnoftWVlASwX8Nf8I+1Q2vj9/wBaysoKGI2PvUK/w0/y/asrKAXc/wDTH9L3/wDRqDWfhSsrKBq7KfxP8p+4o7wP+H/m/QV7WUHDO2n/AKhi/wD9i5/1Gnf8D/ixfpa+9ysrKDq1/wCE1Rwe5/xv9zWVlAk4n/zp/wCL+pp24p/Ewv8Awl/6TXlZQUON7r61bt/CvpWVlBlj4vl+tHLfwj0FZWUEGP2FanZP8a/esrKC63P1qFuVZWUEF6tLfOvayg0fnXi/rWVlBof9K0XnWVlB6KznWVlBsK0u71lZQ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90257"/>
            <a:ext cx="6341638" cy="263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364" y="945479"/>
            <a:ext cx="4334636" cy="237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72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2775" y="-35605"/>
            <a:ext cx="8229600" cy="800309"/>
          </a:xfrm>
        </p:spPr>
        <p:txBody>
          <a:bodyPr/>
          <a:lstStyle/>
          <a:p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  <a:t>Zamach na Wojtyłę </a:t>
            </a:r>
            <a:endParaRPr lang="pl-PL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30" name="Picture 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4391025"/>
            <a:ext cx="185737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107" y="620688"/>
            <a:ext cx="8229600" cy="51137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100" b="1" i="1" dirty="0">
                <a:solidFill>
                  <a:srgbClr val="760000"/>
                </a:solidFill>
              </a:rPr>
              <a:t>M</a:t>
            </a:r>
            <a:r>
              <a:rPr lang="pl-PL" sz="2100" b="1" i="1" dirty="0" smtClean="0">
                <a:solidFill>
                  <a:srgbClr val="760000"/>
                </a:solidFill>
              </a:rPr>
              <a:t>iał </a:t>
            </a:r>
            <a:r>
              <a:rPr lang="pl-PL" sz="2100" b="1" i="1" dirty="0">
                <a:solidFill>
                  <a:srgbClr val="760000"/>
                </a:solidFill>
              </a:rPr>
              <a:t>miejsce 13 maja 1981, podczas audiencji generalnej na Placu św. Piotra w Rzymie o godzinie 17:19</a:t>
            </a:r>
            <a:r>
              <a:rPr lang="pl-PL" sz="2100" b="1" i="1" dirty="0" smtClean="0">
                <a:solidFill>
                  <a:srgbClr val="760000"/>
                </a:solidFill>
              </a:rPr>
              <a:t>.</a:t>
            </a:r>
            <a:r>
              <a:rPr lang="pl-PL" sz="2100" b="1" i="1" dirty="0">
                <a:solidFill>
                  <a:srgbClr val="760000"/>
                </a:solidFill>
              </a:rPr>
              <a:t> Jan Paweł II został postrzelony przez tureckiego zamachowca </a:t>
            </a:r>
            <a:r>
              <a:rPr lang="pl-PL" sz="2100" b="1" i="1" dirty="0" err="1">
                <a:solidFill>
                  <a:srgbClr val="760000"/>
                </a:solidFill>
              </a:rPr>
              <a:t>Mehmeta</a:t>
            </a:r>
            <a:r>
              <a:rPr lang="pl-PL" sz="2100" b="1" i="1" dirty="0">
                <a:solidFill>
                  <a:srgbClr val="760000"/>
                </a:solidFill>
              </a:rPr>
              <a:t> Ali Agcę w brzuch oraz rękę. Jak ustalili śledczy, chwilę wcześniej Ali </a:t>
            </a:r>
            <a:r>
              <a:rPr lang="pl-PL" sz="2100" b="1" i="1" dirty="0" err="1">
                <a:solidFill>
                  <a:srgbClr val="760000"/>
                </a:solidFill>
              </a:rPr>
              <a:t>Ağca</a:t>
            </a:r>
            <a:r>
              <a:rPr lang="pl-PL" sz="2100" b="1" i="1" dirty="0">
                <a:solidFill>
                  <a:srgbClr val="760000"/>
                </a:solidFill>
              </a:rPr>
              <a:t> mierzył w jego głowę. Jan Paweł II schylił się wtedy do małej </a:t>
            </a:r>
            <a:r>
              <a:rPr lang="pl-PL" sz="2100" b="1" i="1" dirty="0" smtClean="0">
                <a:solidFill>
                  <a:srgbClr val="760000"/>
                </a:solidFill>
              </a:rPr>
              <a:t>dziewczynki- Sara </a:t>
            </a:r>
            <a:r>
              <a:rPr lang="pl-PL" sz="2100" b="1" i="1" dirty="0" err="1" smtClean="0">
                <a:solidFill>
                  <a:srgbClr val="760000"/>
                </a:solidFill>
              </a:rPr>
              <a:t>Bartoli</a:t>
            </a:r>
            <a:r>
              <a:rPr lang="pl-PL" sz="2100" b="1" i="1" dirty="0">
                <a:solidFill>
                  <a:srgbClr val="760000"/>
                </a:solidFill>
              </a:rPr>
              <a:t> </a:t>
            </a:r>
            <a:r>
              <a:rPr lang="pl-PL" sz="2100" b="1" i="1" dirty="0" smtClean="0">
                <a:solidFill>
                  <a:srgbClr val="760000"/>
                </a:solidFill>
              </a:rPr>
              <a:t>i </a:t>
            </a:r>
            <a:r>
              <a:rPr lang="pl-PL" sz="2100" b="1" i="1" dirty="0">
                <a:solidFill>
                  <a:srgbClr val="760000"/>
                </a:solidFill>
              </a:rPr>
              <a:t>wziął ją na ręce. Rok po zamachu papież udał się do Fatimy w swą 11 podróż apostolską, chcąc złożyć Matce Boskiej hołd i podziękowanie za to, że ta według niego ocaliła mu życie. Wyjęty podczas operacji pocisk z pistoletu </a:t>
            </a:r>
            <a:r>
              <a:rPr lang="pl-PL" sz="2100" b="1" i="1" dirty="0" err="1">
                <a:solidFill>
                  <a:srgbClr val="760000"/>
                </a:solidFill>
              </a:rPr>
              <a:t>Mehmeta</a:t>
            </a:r>
            <a:r>
              <a:rPr lang="pl-PL" sz="2100" b="1" i="1" dirty="0">
                <a:solidFill>
                  <a:srgbClr val="760000"/>
                </a:solidFill>
              </a:rPr>
              <a:t> Ali </a:t>
            </a:r>
            <a:r>
              <a:rPr lang="pl-PL" sz="2100" b="1" i="1" dirty="0" err="1">
                <a:solidFill>
                  <a:srgbClr val="760000"/>
                </a:solidFill>
              </a:rPr>
              <a:t>Ağcy</a:t>
            </a:r>
            <a:r>
              <a:rPr lang="pl-PL" sz="2100" b="1" i="1" dirty="0">
                <a:solidFill>
                  <a:srgbClr val="760000"/>
                </a:solidFill>
              </a:rPr>
              <a:t> został </a:t>
            </a:r>
            <a:r>
              <a:rPr lang="pl-PL" sz="2100" b="1" i="1" dirty="0" smtClean="0">
                <a:solidFill>
                  <a:srgbClr val="760000"/>
                </a:solidFill>
              </a:rPr>
              <a:t>przekazany, a </a:t>
            </a:r>
            <a:r>
              <a:rPr lang="pl-PL" sz="2100" b="1" i="1" dirty="0">
                <a:solidFill>
                  <a:srgbClr val="760000"/>
                </a:solidFill>
              </a:rPr>
              <a:t>następnie go umieszczono wewnątrz korony figury Matki Boskiej Fatimskiej. </a:t>
            </a:r>
            <a:endParaRPr lang="pl-PL" sz="2100" b="1" i="1" dirty="0" smtClean="0">
              <a:solidFill>
                <a:srgbClr val="760000"/>
              </a:solidFill>
            </a:endParaRPr>
          </a:p>
          <a:p>
            <a:pPr marL="0" indent="0" algn="ctr">
              <a:buNone/>
            </a:pPr>
            <a:r>
              <a:rPr lang="pl-PL" sz="2100" b="1" i="1" dirty="0" smtClean="0">
                <a:solidFill>
                  <a:srgbClr val="760000"/>
                </a:solidFill>
              </a:rPr>
              <a:t>13 </a:t>
            </a:r>
            <a:r>
              <a:rPr lang="pl-PL" sz="2100" b="1" i="1" dirty="0">
                <a:solidFill>
                  <a:srgbClr val="760000"/>
                </a:solidFill>
              </a:rPr>
              <a:t>maja 1982, podczas nabożeństwa, niezrównoważony mężczyzna Juan </a:t>
            </a:r>
            <a:r>
              <a:rPr lang="pl-PL" sz="2100" b="1" i="1" dirty="0" err="1">
                <a:solidFill>
                  <a:srgbClr val="760000"/>
                </a:solidFill>
              </a:rPr>
              <a:t>Fernández</a:t>
            </a:r>
            <a:r>
              <a:rPr lang="pl-PL" sz="2100" b="1" i="1" dirty="0">
                <a:solidFill>
                  <a:srgbClr val="760000"/>
                </a:solidFill>
              </a:rPr>
              <a:t> y </a:t>
            </a:r>
            <a:r>
              <a:rPr lang="pl-PL" sz="2100" b="1" i="1" dirty="0" err="1">
                <a:solidFill>
                  <a:srgbClr val="760000"/>
                </a:solidFill>
              </a:rPr>
              <a:t>Krohn</a:t>
            </a:r>
            <a:r>
              <a:rPr lang="pl-PL" sz="2100" b="1" i="1" dirty="0">
                <a:solidFill>
                  <a:srgbClr val="760000"/>
                </a:solidFill>
              </a:rPr>
              <a:t> lekko ugodził papieża nożem. Ochrona szybko obezwładniła napastnika, a papież dokończył nabożeństwo pomimo krwawienia</a:t>
            </a:r>
            <a:r>
              <a:rPr lang="pl-PL" sz="2100" b="1" i="1" dirty="0" smtClean="0">
                <a:solidFill>
                  <a:srgbClr val="760000"/>
                </a:solidFill>
              </a:rPr>
              <a:t>.</a:t>
            </a:r>
            <a:r>
              <a:rPr lang="pl-PL" sz="2100" b="1" i="1" dirty="0">
                <a:solidFill>
                  <a:srgbClr val="760000"/>
                </a:solidFill>
              </a:rPr>
              <a:t> Po zamachu papież spotkał się z </a:t>
            </a:r>
            <a:r>
              <a:rPr lang="pl-PL" sz="2100" b="1" i="1" dirty="0" err="1">
                <a:solidFill>
                  <a:srgbClr val="760000"/>
                </a:solidFill>
              </a:rPr>
              <a:t>Ağcą</a:t>
            </a:r>
            <a:r>
              <a:rPr lang="pl-PL" sz="2100" b="1" i="1" dirty="0">
                <a:solidFill>
                  <a:srgbClr val="760000"/>
                </a:solidFill>
              </a:rPr>
              <a:t> i wybaczył mu winy, jednak nie mógł mu zwrócić wolności</a:t>
            </a:r>
            <a:r>
              <a:rPr lang="pl-PL" sz="2100" b="1" i="1" dirty="0" smtClean="0">
                <a:solidFill>
                  <a:srgbClr val="760000"/>
                </a:solidFill>
              </a:rPr>
              <a:t>.</a:t>
            </a:r>
            <a:r>
              <a:rPr lang="pl-PL" sz="2100" b="1" i="1" dirty="0">
                <a:solidFill>
                  <a:srgbClr val="760000"/>
                </a:solidFill>
              </a:rPr>
              <a:t>  W roku 1999 Jan Paweł II wystąpił z prośbą o ułaskawienie zamachowca</a:t>
            </a:r>
            <a:r>
              <a:rPr lang="pl-PL" sz="2100" b="1" i="1" dirty="0" smtClean="0">
                <a:solidFill>
                  <a:srgbClr val="760000"/>
                </a:solidFill>
              </a:rPr>
              <a:t>.</a:t>
            </a:r>
            <a:r>
              <a:rPr lang="pl-PL" sz="2100" b="1" i="1" dirty="0">
                <a:solidFill>
                  <a:srgbClr val="760000"/>
                </a:solidFill>
              </a:rPr>
              <a:t> Dwa miesiące przed śmiercią </a:t>
            </a:r>
            <a:r>
              <a:rPr lang="pl-PL" sz="2100" b="1" i="1" dirty="0" smtClean="0">
                <a:solidFill>
                  <a:srgbClr val="760000"/>
                </a:solidFill>
              </a:rPr>
              <a:t>papieża, </a:t>
            </a:r>
            <a:r>
              <a:rPr lang="pl-PL" sz="2100" b="1" i="1" dirty="0" err="1">
                <a:solidFill>
                  <a:srgbClr val="760000"/>
                </a:solidFill>
              </a:rPr>
              <a:t>Ağca</a:t>
            </a:r>
            <a:r>
              <a:rPr lang="pl-PL" sz="2100" b="1" i="1" dirty="0">
                <a:solidFill>
                  <a:srgbClr val="760000"/>
                </a:solidFill>
              </a:rPr>
              <a:t> wysłał do niego list, życząc mu zdrowia oraz ostrzegając przed zbliżającym się końcem świat</a:t>
            </a:r>
          </a:p>
        </p:txBody>
      </p:sp>
      <p:sp>
        <p:nvSpPr>
          <p:cNvPr id="4" name="AutoShape 2" descr="data:image/jpeg;base64,/9j/4AAQSkZJRgABAQAAAQABAAD/2wBDAAkGBwgHBgkIBwgKCgkLDRYPDQwMDRsUFRAWIB0iIiAdHx8kKDQsJCYxJx8fLT0tMTU3Ojo6Iys/RD84QzQ5Ojf/2wBDAQoKCg0MDRoPDxo3JR8lNzc3Nzc3Nzc3Nzc3Nzc3Nzc3Nzc3Nzc3Nzc3Nzc3Nzc3Nzc3Nzc3Nzc3Nzc3Nzc3Nzf/wAARCAD+AMYDASIAAhEBAxEB/8QAHAAAAQUBAQEAAAAAAAAAAAAAAgABAwQFBgcI/8QAMhAAAQQBBAEEAgECBgIDAAAAAQACAxEEBRIhMUEGEyJRYXEyFIEHIzNCUpEVoSSxwf/EABkBAAIDAQAAAAAAAAAAAAAAAAECAAMEBf/EACERAAICAgMBAQEBAQAAAAAAAAABAhEDIQQSMUETIjJR/9oADAMBAAIRAxEAPwDo2nhMETzQH0gLvpZDZYigPJRvIQgCvyoK3YjVISOK8FP5TG0JCgix+gmIvkJ39cICabQ7QGQgKSJAKZxpJ3I4RGHu+il+lGO0djo2FCB8gC+kTXC+Ao7IIoWCjbbidoHHhKxScG6Rk0LULTZ8WpHX0f8AtR0NZGHWCgDiDScccBLvwpoWxOI8pm/HtNwSk4FylEsMP8pw4ucChqhR6RtodKJbCgyb8JgQDScoSObT0M1oozmpEk2QCZEk1FdGm8WCoyQBXlS830oX/wAkqDId5BpCdtcJd8JbfCjRECEJDr7RnjpAQSe0rAKubKBw5Rk8UmPAHPflOqoKADS5p8n6Q7g0cnlNPOyBp9xwaPu1yet+sMfFBjxiHuCZQsVzSOs3/SqZGo40APvPAIK8yzPWWpzv2MPtj8LGyNUzcgkyTOJv7TrEJLKev/8AndPLNwyWNI8OdSzZ/WGHA4hjrP2D2vJzNITbnm/ym3l3bk6woT9We06V6swM4CNrmtf+fK2zkwlouVu38FfPsUskTrjeWn7W/pXqXJjZ7OQ8uZ/y8pJ4f+DRzHscWRHIaaRx1RRbiaI6XlWn+qZcHN90v3RXW0r03By48vFjnjtweLIHhUvG0WKaZMQRyE7TfhM/sbSefCKMOJsIJIagi48UEgXWOEiadyl/u7Q+hJB3ylxZTJuimCyjO3/NKSU3+qf0kmKzSJNd0ov5O5P91NuDm0h9sECkA+kZAHm0i4kUiAAu0CJPBulGDuKlq/NKpmZUGNA+WV4ZsHnyl62C6Jnihx2sL1Br+LpcL2+6181fFg+1xuv+t8ueV8OAfaiBrd/yXLTumyX+7I5xc7txKthBlbyfDQ1DW83PyC6SZ4j8MaapUXOBB4F/ntAyMM53WU4iEju6paeqSKJbI3Pa4XXIUDjzwpXgR2AeVXPfKAKHceeAmSAshMmQRJ91D49pkvKhAt10XWup0r1jl6fhsx4hw2rJ+lypFC0gf/aVxTDbR7jomuRahhMn3N31yFfZktLv5LxLSNXmwHU15DfIXZYWuGaNrmuWScGmaITPQRIHHtEyt65KLVzxZ7WrjakHkcqtej2bxBtC6wfwoYckSNHKmc4nop/pGylkf6n9kk2S3/MSTENVzABwo3AtHak3WEJ5aQUjYURgWEJ/A6Ri6ICDk8/SJGMQSP8A9Xmf+Iuue5P/AEGO4/5f8iPJ+l2/qLUxpWmyZDT86IDf2vF55H5OQ+SQ257ib/Ktxqymb0V42F9NbuJPauuicGBt0B4Cs4kD42OdQafsqORu0GSR934WhaKErKMriDTf+1GXm+CbTyEvkpvATGr2hQDQx5NlRu7UjuBx2gIKJEMDRTXynFeUj2aUGGSST0oAGj5TpJKEsR8/laWj5RhlDHH4npZqJj9rmmv4lJJWMns7dkhFc9BWYc4xiyVm4colxmPPkJsokREtKxOP9GheWdbpmsMdQLuV0uLmMkZd2vIMTJkjeHF3ldhououIALk7Qt7Ote7c4lJU2ZVt4pJQc3mGyiPSigduKlJoJGMkDYB4FKO/H5UhdaDog+UyJI8+/wAUcl7YceJpoFxv8rgcRhfKR9Lu/wDEVv8AUZcMLTbu+lyIi/pL3cPI8q+EkiicWy26Rg2sd3XKy817nlzWn4jpC+d4Jc4coGltlzjwfCsTsqpogdw2x2owTfKsCP3v4g39I24bxZIqlO1MnRsqkElFST63EAodpFjynTQvVsF//aHpG4GrKTQS7pBsIJtK0cw8qNFMg6ZJJQgkv2kmvn9KBRv6DkF0XtH/AGlX8sAQuWFo8pZljjhy3Msj2SR5WWa2XwejNs0PCvYOU+FzSSs7cekW5xIoo1aEvZ3GFqBfH2ksDBncI6tJLQ1nquG8cWrbmtIBJKo4jSACVfLvgOEjRYmRmgOLQWA0u7PKPc6qoUgsC/1ZQslnD61D7muh8nI2ikOZoGNlStleOPoK1mXkanJI2iG8fpXmuBYAe1nnNpmzHjjJHJ616bBDf6X/AKWVDoEpk2bSX/kL0VrQ89DhStgjBsMbf3SCzyQ34RZxWLoP9KwMeAXvP/Sl1HAhwsOSSRvLRX7XbY+nxyODzRJKPVvTEefi9+OkY5ZNklijFHiseN7/ADGytzlot0ffDJKRWxem6B6Thx8ap4GkhxokIde9PMj06ZsDdu88UtKzUZY4NnkJxT7Tn9sBUJiMbC6jS9Fk9OCLRo4aG/tzq5K4vUGiAmAiyrMWXsUZcXXZj7hRPkpmsJ6UvthhIKlxwBZPS0GdFQ8cJvPCnlZ89w6KieKPCNkBTADmk6XjhEJZ0123LjK6DM/0QVhaVGZMhn4W5muuGvpZ5+lsfDOajjNHpAOk7ewmrQv00cclhIPSSga7jk8pJAns2G34jlWzY4q1WxTwFZe+qtVMvQLzwBS5T1zr0ukYIbjNp0nF/S6p9NG77XP+rtGGr6ZJE0AyNG5pUjTYWqMH0tN/V4+9/wAnn+S3X4/yvwvPvTOpyaXnHFyOAHbeV6Gchr497SCCLCz54NGvjT1TIoXFshAVx1ilRxgXO3kjlX2k7m3RCzVJml9SaFzmGwOFo4uQSRZICoNkAO0DtXYoCAHEKyNoSSTL4nY02XfH6Wdn5TZTsAtoUOU57eGqlNIWtJd9ItgUdFbVMgRR7yRRHS8p1uUOzHPA5tdt6gyXezx0uBznNe5zr5vlauOYuV4U3kvcT9oWuLAQSkHcgJn8vW8560E5/wAKtR39pFNaiIIpeQknRIauiN+Rd9K/lj/KNqpozS2ElW8o3Ess3/RdHwoDpOOwmCeqVi8F+k5NJIHO4HaSUc9wxAQ0WFYdR4NKKH+NKTbQ5KoLkDL0q+SHOx3U7btBsj6U7hflZ+symHAkLTRcNoRug+6PHNZx3/8AlZnQuc4mQkLpdEz54sb2p7JAUWXp7b90/wA/KtaBpjsvKJkc7b+kmSaaLMcGhn697b9pFKrL6ukidtLRX4K19V9Ps3Ex1uXJangyYYBdHuo/SXH1bHyRmlZ02m+qRM8dj9rr9N15j4KkIvxa8z0ifEmkpzAx47XQBnuNqF+0jpPOC+C4pS+nYSz+48OaQQqOW8vBC52OfLx5AHvJC0xklzRxZKyyRrg7Keo4gmx3ghcLqeE/H3/H4lejSbyw8cLmfUbGjEe51K3BKpUU8iC62cO34kkpEgusIXGyaTNXTOQySrCEt4tECK47TsDnkgeego3QIpsip39k4BLmj7RPJPxLapTYERlnA8BST0MvTcxWCKJrR5CHKNRn6UhNcfSq52QI2bXLNVsttJFe+EnO4VcTG/wURnFUQrUhLJ2ykiuOElDDJRPCSFE7Hv8AE0tFlOTakIHVqJ/HQWf6aojEdUsX1EXGBjQe3f8A0touoX5WVr8f/wARrx202ln4NH/RzGVA53Q7XQaJgjGxg+vk4KjjsE8zBXAW++VscTWAUAssmzclW0UJYz7pDu1y3qiCT2yWgFdj7jJHc9jyqefixSxHcAbS45Uxpx7o840zBj9x5lc4SO/jQWhEzLjlcWvsMpbkemM90bAB/ZaOPp0ddAkd8dq95SiOCmY+M9+Sz/Mb8gruJE5vYP8AdaP9NGzgMDSibE0NodqtysvjGiCazEuO9W/HF/JXZy8MI+lwfrCe3iO1Zhj/AFZRyHUTkk4s+E7xS09A0iXVM1sTb2duJ8BdObUVZyYxcmVtMwZs/JZBEOXeV0jvS0mBb5uwFrel9ALcwyxn4xOcN36WlqYkminjlf5ofpY8mZt0joYuMkrZ5nNjufNM5o+I8osCVsLTY+Sv62WQAYsNAuPJCy28cDx5WmDuJiyrrLRckznEGhSqzOM/LihIJ6KRcK2koqNFbYmix30iaNyAOAFBT47C5wRAaOLA3Zbmg2kr+JFcY+KSmgUeyXz/ABTOIA5TO3N5KGw7tZX6bIjW0qnqjGnClvyOFboKvnlgw5vc6DbQaHTpmdo2MGx7quh5UuVJueWhvAXN4nqiGNrmMcPr+y0sbVYZmbnEWVllHZ0IZE0PkzCFwo1akEwfHyVl6hOJpWtiF80rYY6ENDh2FVVFiLmO3dzXKuRR24Wq2NTAHX2p3S7PkSmjsDZNOI2trglZ007WcBBkZZBvws7KyRtJtGrBdekk05DXUe1x+t4Aycj3JH+egtebIc6/CyJJXSS0O1oxJp2Y8870VcTSITKPcNt+l1OEGY+PJDgxBkjhW9YsZMTgbBK6zRsWJuEZXPBJN0SnzTb0Jx4R7D4TptM0wwOeBv8AkS3skrF1bUTBhPcR/cnkqTWNZx8NzgZA53gArh9Qz5tSno8MB4AS4sd7ZdmzKKpFWeZ007pXc88J7BFgKy3HjDPyn/pgBZBW1aRypf07ZTt18BEBfhSOYWupgTU8HnhGwUM1h7AV/Cg+QLgVVjc8uAHK6jRMD3drng0UkpBUR8cta2haS7DD03GEfyiB/skqv0ZZ0OreRXKic0DkKQkVVKMEmwlb2WoRb8eFW1CMy4czAP5Rkf8ApTgm6TcX8uQoHR47NpsmPKXMBJYacFpY8pdG0ObVeVp68z+i1OUbCWyfKv2qMRx8iOgdjr6SNovhB+mvpMkYlAPPHla2UI3xBzSCSVzBD4CALr7CnhzwDRceFTKKZojko1y9zB8b4UUmRI8fKxSj99r4twHKqul8uBSJDd0TSvcW2FmZUjxzXCnlm5AHSrzM3NNeU8UVZJaKE0znHg0qcbA2QvLrVqWEtb2FVkG1hLitUNGKbsjy5Wt42m/tKKfKdjkNle1n7VbHD8nLDRZb5WpkRGKIMARdAh2+HN5UUz5bJLz+VJBDs+Tjz9LTEO6zSryR7Tx2nUhJpt2AwUbKIk0frwibHJI6w20boJfLOE6VlbK/9lG5h5VlkZLqqv2kIS51AqN0BMk0zFMkoscLvNFxNrGrE0TBrbYtdng47Y2D8Kluy1E7GhraSRHvhJLQ5qgnyEPyDvi08q3FhOedznbfwr0GG1tEtLj9oqJHIyo8WZ56r9q23RpHR7nG7rpbMUIH86YPt3AVPN9R6Zppc2bIYS3w1OsbZU8iR5763hjwM/GdO2t9tF/hc8cDGyXulY4tcOfj0tD/ABG9Q4vqDJxIsZhaI3E7yuXjnysaXYyzF9qrJDqzdx8qo1pMOQkVOSB0AqOayfFJH35paOBltkZyOR9qPUcljmHeOfCqLclVor4eS97Kc9SOyfF2spspaSWlOyVz3i+gnUChZEtGpJL8R9KN8pI46VV0hIomgq78ksaRu5tNGAssmg53izZpZmXPuf7bHWSmycl0zgyNpc78LS0nRnuc2eZlHuirP8lKXZljRsIQRb3j5O5VjNAIV1zAxtBUpySqZTs0RgolRjGgftQSwk8gWrscd9qR0YArtBSdjOKqzMY1woNNG1qQjbCA9u5xUTccD5FWN3DQfC6eDHa2crkTp0itPjtkBIAB/CbDwIw8FzlPIC5xeB46UQlo8NpWTwprRRDJTOt02BjWDZtI/C12/EC+FwmNmzwkGN5AC2MX1D/tnZd+VklgaNccyOk/SSpY+pQTM3B9fhJV/nIt/SJ6UyCOP/VoADsrE1z1Vg6a324ake3iguX9R+rXzRFmM4hvRXFSSPmcXuc7dfZWrHx7MuTNujotZ9XZ+ov2tlMcf/EcLm5XmR5dI4ucf+RtM5ziOQP2g3A+VqjjSMzk2yjqAuWM2A0HlXsKeN3xsOb9qvksZM3YRyeLVF2Nl4JDowTGOeFkz4XLw14Myib79sR+AAWdlyGQ0Rx9qmdTbIC5ziHfRUE2ogAkEWsSwSTNksyaLhEbG1fJUT5WNFArIkzXSGrTRe9kO2NB58hXrG0UOdl+bUR/ADcR9BDj4WTmS274NKuYWJFjECVm55+1twhpoNHjoKueRIthBv0j03SYcUg7Q9x8rYDGtqlViqLs1+FMXhwvpZZTbZthBJEU4Afx5VCZvKuSAc2VTLbJCEU5PRJNLbBjZfalMdVyijYGttyCR1kV0t/G4zbtnP5HJVUgizxYpRuabBsUCkTxuTSgfGj+11VBJUjluTbtk42H5D65WZO0iQ89K415a4sHRCjmaBbqsnhSgUBC62ADkomMc0koGAgN20FYPX2UGS2C1723sfSSEivCSHRD9mWpHHcd30o7vgdKRwB5PPCjcDfx6Tx0VvYDxzRUL6uvKsOFhC9goEhFhsjiYAeSrW4bdn2qrnDcKUoqg7lRJNEKedpkM/TdrvtZMuhv3cPv8rpD8jdoJB/x4SPEvR45GjExNDDX3O6wtWHFggI9obT9qVoA7TOFpHiTGWR2SzRxvokW/wC0onlh2gchA1xbxx+0vcI5PJ/CyZOHZrx8rqWWB5NuUw4bZ4CpHIPFbk753uAbRWdcC2XvnUiWRxcgEgb32mD7HKjAJBvz0tmLiRgY8vLlMkc+7558BM0H/cnjibdk8hO4A2QeAtiSXhjbb9AfXuADpC/yRybpFQ4J8lEWDmvAtEJEDweOQrETWua4vHaiB467Uh+Ni/CgCvtG5zCKHYKTZGtHKkfZAI5QFo3W5vCgRX5vtJLl54bwAkoEkedo7tAHud0pXN45PChftj5B5TIRMlaSa+0pBbaJQh9tBb2mfy3lBkK7mlnKNsnxFhCbv5dJ43h3xKKCWGjqkQaLFoWdcpyeaQAxpWi+ELQRyndd/hM0/KipVDXoLa0uBISfHt5CV8ik9nm0KJYIY54Jqvyj9l24ElE1x2kWpBw78UhREB7Qrvm+QlIW0abwOk7Tcl+Uxd0K4tQgA5IpICrapRt3HaOkwbZBPaIBhGOa5pINBAJPaXLQ43VodwsWbAURAHABxonhM5u4N5/Km3Ah4Ff9KJzKtt1aaiAsFgg2OeCncBXBukmO2jYaJCeKjJRbwgEFwe4DYQEkTmASEA0koChNeJGkFV3hu8hOxxbKW+EpBY3eSoL8FB/OvCneCQRarRn5BWHeFAogLTQDj5SDQJOFLKAR+lEw7n8+EwWWWVdWicW2oxW41wjoWEpBuzQT12T4RsjCb7H5UIAG2R+kj0jIpxr6S2g7f0pYAB3+VZcTxupQAUXIwdw5QYyBvb3XSccsB82mc0AoQ4jpQhJ091eQmp20EeFE1xPJUrHHa8/hSgAl5NhwCeh4r+KBI8XSZEGdwAR5QucSB9pjf2iAuiiQYNAO4lO48ikLhdglMwfLsqMIUld82Uk7wKCSB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D+AMYDASIAAhEBAxEB/8QAHAAAAQUBAQEAAAAAAAAAAAAAAgABAwQFBgcI/8QAMhAAAQQBBAEEAgECBgIDAAAAAQACAxEEBRIhMUEGEyJRYXEyFIEHIzNCUpEVoSSxwf/EABkBAAIDAQAAAAAAAAAAAAAAAAECAAMEBf/EACERAAICAgMBAQEBAQAAAAAAAAABAhEDIQQSMUETIjJR/9oADAMBAAIRAxEAPwDo2nhMETzQH0gLvpZDZYigPJRvIQgCvyoK3YjVISOK8FP5TG0JCgix+gmIvkJ39cICabQ7QGQgKSJAKZxpJ3I4RGHu+il+lGO0djo2FCB8gC+kTXC+Ao7IIoWCjbbidoHHhKxScG6Rk0LULTZ8WpHX0f8AtR0NZGHWCgDiDScccBLvwpoWxOI8pm/HtNwSk4FylEsMP8pw4ucChqhR6RtodKJbCgyb8JgQDScoSObT0M1oozmpEk2QCZEk1FdGm8WCoyQBXlS830oX/wAkqDId5BpCdtcJd8JbfCjRECEJDr7RnjpAQSe0rAKubKBw5Rk8UmPAHPflOqoKADS5p8n6Q7g0cnlNPOyBp9xwaPu1yet+sMfFBjxiHuCZQsVzSOs3/SqZGo40APvPAIK8yzPWWpzv2MPtj8LGyNUzcgkyTOJv7TrEJLKev/8AndPLNwyWNI8OdSzZ/WGHA4hjrP2D2vJzNITbnm/ym3l3bk6woT9We06V6swM4CNrmtf+fK2zkwlouVu38FfPsUskTrjeWn7W/pXqXJjZ7OQ8uZ/y8pJ4f+DRzHscWRHIaaRx1RRbiaI6XlWn+qZcHN90v3RXW0r03By48vFjnjtweLIHhUvG0WKaZMQRyE7TfhM/sbSefCKMOJsIJIagi48UEgXWOEiadyl/u7Q+hJB3ylxZTJuimCyjO3/NKSU3+qf0kmKzSJNd0ov5O5P91NuDm0h9sECkA+kZAHm0i4kUiAAu0CJPBulGDuKlq/NKpmZUGNA+WV4ZsHnyl62C6Jnihx2sL1Br+LpcL2+6181fFg+1xuv+t8ueV8OAfaiBrd/yXLTumyX+7I5xc7txKthBlbyfDQ1DW83PyC6SZ4j8MaapUXOBB4F/ntAyMM53WU4iEju6paeqSKJbI3Pa4XXIUDjzwpXgR2AeVXPfKAKHceeAmSAshMmQRJ91D49pkvKhAt10XWup0r1jl6fhsx4hw2rJ+lypFC0gf/aVxTDbR7jomuRahhMn3N31yFfZktLv5LxLSNXmwHU15DfIXZYWuGaNrmuWScGmaITPQRIHHtEyt65KLVzxZ7WrjakHkcqtej2bxBtC6wfwoYckSNHKmc4nop/pGylkf6n9kk2S3/MSTENVzABwo3AtHak3WEJ5aQUjYURgWEJ/A6Ri6ICDk8/SJGMQSP8A9Xmf+Iuue5P/AEGO4/5f8iPJ+l2/qLUxpWmyZDT86IDf2vF55H5OQ+SQ257ib/Ktxqymb0V42F9NbuJPauuicGBt0B4Cs4kD42OdQafsqORu0GSR934WhaKErKMriDTf+1GXm+CbTyEvkpvATGr2hQDQx5NlRu7UjuBx2gIKJEMDRTXynFeUj2aUGGSST0oAGj5TpJKEsR8/laWj5RhlDHH4npZqJj9rmmv4lJJWMns7dkhFc9BWYc4xiyVm4colxmPPkJsokREtKxOP9GheWdbpmsMdQLuV0uLmMkZd2vIMTJkjeHF3ldhououIALk7Qt7Ote7c4lJU2ZVt4pJQc3mGyiPSigduKlJoJGMkDYB4FKO/H5UhdaDog+UyJI8+/wAUcl7YceJpoFxv8rgcRhfKR9Lu/wDEVv8AUZcMLTbu+lyIi/pL3cPI8q+EkiicWy26Rg2sd3XKy817nlzWn4jpC+d4Jc4coGltlzjwfCsTsqpogdw2x2owTfKsCP3v4g39I24bxZIqlO1MnRsqkElFST63EAodpFjynTQvVsF//aHpG4GrKTQS7pBsIJtK0cw8qNFMg6ZJJQgkv2kmvn9KBRv6DkF0XtH/AGlX8sAQuWFo8pZljjhy3Msj2SR5WWa2XwejNs0PCvYOU+FzSSs7cekW5xIoo1aEvZ3GFqBfH2ksDBncI6tJLQ1nquG8cWrbmtIBJKo4jSACVfLvgOEjRYmRmgOLQWA0u7PKPc6qoUgsC/1ZQslnD61D7muh8nI2ikOZoGNlStleOPoK1mXkanJI2iG8fpXmuBYAe1nnNpmzHjjJHJ616bBDf6X/AKWVDoEpk2bSX/kL0VrQ89DhStgjBsMbf3SCzyQ34RZxWLoP9KwMeAXvP/Sl1HAhwsOSSRvLRX7XbY+nxyODzRJKPVvTEefi9+OkY5ZNklijFHiseN7/ADGytzlot0ffDJKRWxem6B6Thx8ap4GkhxokIde9PMj06ZsDdu88UtKzUZY4NnkJxT7Tn9sBUJiMbC6jS9Fk9OCLRo4aG/tzq5K4vUGiAmAiyrMWXsUZcXXZj7hRPkpmsJ6UvthhIKlxwBZPS0GdFQ8cJvPCnlZ89w6KieKPCNkBTADmk6XjhEJZ0123LjK6DM/0QVhaVGZMhn4W5muuGvpZ5+lsfDOajjNHpAOk7ewmrQv00cclhIPSSga7jk8pJAns2G34jlWzY4q1WxTwFZe+qtVMvQLzwBS5T1zr0ukYIbjNp0nF/S6p9NG77XP+rtGGr6ZJE0AyNG5pUjTYWqMH0tN/V4+9/wAnn+S3X4/yvwvPvTOpyaXnHFyOAHbeV6Gchr497SCCLCz54NGvjT1TIoXFshAVx1ilRxgXO3kjlX2k7m3RCzVJml9SaFzmGwOFo4uQSRZICoNkAO0DtXYoCAHEKyNoSSTL4nY02XfH6Wdn5TZTsAtoUOU57eGqlNIWtJd9ItgUdFbVMgRR7yRRHS8p1uUOzHPA5tdt6gyXezx0uBznNe5zr5vlauOYuV4U3kvcT9oWuLAQSkHcgJn8vW8560E5/wAKtR39pFNaiIIpeQknRIauiN+Rd9K/lj/KNqpozS2ElW8o3Ess3/RdHwoDpOOwmCeqVi8F+k5NJIHO4HaSUc9wxAQ0WFYdR4NKKH+NKTbQ5KoLkDL0q+SHOx3U7btBsj6U7hflZ+symHAkLTRcNoRug+6PHNZx3/8AlZnQuc4mQkLpdEz54sb2p7JAUWXp7b90/wA/KtaBpjsvKJkc7b+kmSaaLMcGhn697b9pFKrL6ukidtLRX4K19V9Ps3Ex1uXJangyYYBdHuo/SXH1bHyRmlZ02m+qRM8dj9rr9N15j4KkIvxa8z0ifEmkpzAx47XQBnuNqF+0jpPOC+C4pS+nYSz+48OaQQqOW8vBC52OfLx5AHvJC0xklzRxZKyyRrg7Keo4gmx3ghcLqeE/H3/H4lejSbyw8cLmfUbGjEe51K3BKpUU8iC62cO34kkpEgusIXGyaTNXTOQySrCEt4tECK47TsDnkgeego3QIpsip39k4BLmj7RPJPxLapTYERlnA8BST0MvTcxWCKJrR5CHKNRn6UhNcfSq52QI2bXLNVsttJFe+EnO4VcTG/wURnFUQrUhLJ2ykiuOElDDJRPCSFE7Hv8AE0tFlOTakIHVqJ/HQWf6aojEdUsX1EXGBjQe3f8A0touoX5WVr8f/wARrx202ln4NH/RzGVA53Q7XQaJgjGxg+vk4KjjsE8zBXAW++VscTWAUAssmzclW0UJYz7pDu1y3qiCT2yWgFdj7jJHc9jyqefixSxHcAbS45Uxpx7o840zBj9x5lc4SO/jQWhEzLjlcWvsMpbkemM90bAB/ZaOPp0ddAkd8dq95SiOCmY+M9+Sz/Mb8gruJE5vYP8AdaP9NGzgMDSibE0NodqtysvjGiCazEuO9W/HF/JXZy8MI+lwfrCe3iO1Zhj/AFZRyHUTkk4s+E7xS09A0iXVM1sTb2duJ8BdObUVZyYxcmVtMwZs/JZBEOXeV0jvS0mBb5uwFrel9ALcwyxn4xOcN36WlqYkminjlf5ofpY8mZt0joYuMkrZ5nNjufNM5o+I8osCVsLTY+Sv62WQAYsNAuPJCy28cDx5WmDuJiyrrLRckznEGhSqzOM/LihIJ6KRcK2koqNFbYmix30iaNyAOAFBT47C5wRAaOLA3Zbmg2kr+JFcY+KSmgUeyXz/ABTOIA5TO3N5KGw7tZX6bIjW0qnqjGnClvyOFboKvnlgw5vc6DbQaHTpmdo2MGx7quh5UuVJueWhvAXN4nqiGNrmMcPr+y0sbVYZmbnEWVllHZ0IZE0PkzCFwo1akEwfHyVl6hOJpWtiF80rYY6ENDh2FVVFiLmO3dzXKuRR24Wq2NTAHX2p3S7PkSmjsDZNOI2trglZ007WcBBkZZBvws7KyRtJtGrBdekk05DXUe1x+t4Aycj3JH+egtebIc6/CyJJXSS0O1oxJp2Y8870VcTSITKPcNt+l1OEGY+PJDgxBkjhW9YsZMTgbBK6zRsWJuEZXPBJN0SnzTb0Jx4R7D4TptM0wwOeBv8AkS3skrF1bUTBhPcR/cnkqTWNZx8NzgZA53gArh9Qz5tSno8MB4AS4sd7ZdmzKKpFWeZ007pXc88J7BFgKy3HjDPyn/pgBZBW1aRypf07ZTt18BEBfhSOYWupgTU8HnhGwUM1h7AV/Cg+QLgVVjc8uAHK6jRMD3drng0UkpBUR8cta2haS7DD03GEfyiB/skqv0ZZ0OreRXKic0DkKQkVVKMEmwlb2WoRb8eFW1CMy4czAP5Rkf8ApTgm6TcX8uQoHR47NpsmPKXMBJYacFpY8pdG0ObVeVp68z+i1OUbCWyfKv2qMRx8iOgdjr6SNovhB+mvpMkYlAPPHla2UI3xBzSCSVzBD4CALr7CnhzwDRceFTKKZojko1y9zB8b4UUmRI8fKxSj99r4twHKqul8uBSJDd0TSvcW2FmZUjxzXCnlm5AHSrzM3NNeU8UVZJaKE0znHg0qcbA2QvLrVqWEtb2FVkG1hLitUNGKbsjy5Wt42m/tKKfKdjkNle1n7VbHD8nLDRZb5WpkRGKIMARdAh2+HN5UUz5bJLz+VJBDs+Tjz9LTEO6zSryR7Tx2nUhJpt2AwUbKIk0frwibHJI6w20boJfLOE6VlbK/9lG5h5VlkZLqqv2kIS51AqN0BMk0zFMkoscLvNFxNrGrE0TBrbYtdng47Y2D8Kluy1E7GhraSRHvhJLQ5qgnyEPyDvi08q3FhOedznbfwr0GG1tEtLj9oqJHIyo8WZ56r9q23RpHR7nG7rpbMUIH86YPt3AVPN9R6Zppc2bIYS3w1OsbZU8iR5763hjwM/GdO2t9tF/hc8cDGyXulY4tcOfj0tD/ABG9Q4vqDJxIsZhaI3E7yuXjnysaXYyzF9qrJDqzdx8qo1pMOQkVOSB0AqOayfFJH35paOBltkZyOR9qPUcljmHeOfCqLclVor4eS97Kc9SOyfF2spspaSWlOyVz3i+gnUChZEtGpJL8R9KN8pI46VV0hIomgq78ksaRu5tNGAssmg53izZpZmXPuf7bHWSmycl0zgyNpc78LS0nRnuc2eZlHuirP8lKXZljRsIQRb3j5O5VjNAIV1zAxtBUpySqZTs0RgolRjGgftQSwk8gWrscd9qR0YArtBSdjOKqzMY1woNNG1qQjbCA9u5xUTccD5FWN3DQfC6eDHa2crkTp0itPjtkBIAB/CbDwIw8FzlPIC5xeB46UQlo8NpWTwprRRDJTOt02BjWDZtI/C12/EC+FwmNmzwkGN5AC2MX1D/tnZd+VklgaNccyOk/SSpY+pQTM3B9fhJV/nIt/SJ6UyCOP/VoADsrE1z1Vg6a324ake3iguX9R+rXzRFmM4hvRXFSSPmcXuc7dfZWrHx7MuTNujotZ9XZ+ov2tlMcf/EcLm5XmR5dI4ucf+RtM5ziOQP2g3A+VqjjSMzk2yjqAuWM2A0HlXsKeN3xsOb9qvksZM3YRyeLVF2Nl4JDowTGOeFkz4XLw14Myib79sR+AAWdlyGQ0Rx9qmdTbIC5ziHfRUE2ogAkEWsSwSTNksyaLhEbG1fJUT5WNFArIkzXSGrTRe9kO2NB58hXrG0UOdl+bUR/ADcR9BDj4WTmS274NKuYWJFjECVm55+1twhpoNHjoKueRIthBv0j03SYcUg7Q9x8rYDGtqlViqLs1+FMXhwvpZZTbZthBJEU4Afx5VCZvKuSAc2VTLbJCEU5PRJNLbBjZfalMdVyijYGttyCR1kV0t/G4zbtnP5HJVUgizxYpRuabBsUCkTxuTSgfGj+11VBJUjluTbtk42H5D65WZO0iQ89K415a4sHRCjmaBbqsnhSgUBC62ADkomMc0koGAgN20FYPX2UGS2C1723sfSSEivCSHRD9mWpHHcd30o7vgdKRwB5PPCjcDfx6Tx0VvYDxzRUL6uvKsOFhC9goEhFhsjiYAeSrW4bdn2qrnDcKUoqg7lRJNEKedpkM/TdrvtZMuhv3cPv8rpD8jdoJB/x4SPEvR45GjExNDDX3O6wtWHFggI9obT9qVoA7TOFpHiTGWR2SzRxvokW/wC0onlh2gchA1xbxx+0vcI5PJ/CyZOHZrx8rqWWB5NuUw4bZ4CpHIPFbk753uAbRWdcC2XvnUiWRxcgEgb32mD7HKjAJBvz0tmLiRgY8vLlMkc+7558BM0H/cnjibdk8hO4A2QeAtiSXhjbb9AfXuADpC/yRybpFQ4J8lEWDmvAtEJEDweOQrETWua4vHaiB467Uh+Ni/CgCvtG5zCKHYKTZGtHKkfZAI5QFo3W5vCgRX5vtJLl54bwAkoEkedo7tAHud0pXN45PChftj5B5TIRMlaSa+0pBbaJQh9tBb2mfy3lBkK7mlnKNsnxFhCbv5dJ43h3xKKCWGjqkQaLFoWdcpyeaQAxpWi+ELQRyndd/hM0/KipVDXoLa0uBISfHt5CV8ik9nm0KJYIY54Jqvyj9l24ElE1x2kWpBw78UhREB7Qrvm+QlIW0abwOk7Tcl+Uxd0K4tQgA5IpICrapRt3HaOkwbZBPaIBhGOa5pINBAJPaXLQ43VodwsWbAURAHABxonhM5u4N5/Km3Ah4Ff9KJzKtt1aaiAsFgg2OeCncBXBukmO2jYaJCeKjJRbwgEFwe4DYQEkTmASEA0koChNeJGkFV3hu8hOxxbKW+EpBY3eSoL8FB/OvCneCQRarRn5BWHeFAogLTQDj5SDQJOFLKAR+lEw7n8+EwWWWVdWicW2oxW41wjoWEpBuzQT12T4RsjCb7H5UIAG2R+kj0jIpxr6S2g7f0pYAB3+VZcTxupQAUXIwdw5QYyBvb3XSccsB82mc0AoQ4jpQhJ091eQmp20EeFE1xPJUrHHa8/hSgAl5NhwCeh4r+KBI8XSZEGdwAR5QucSB9pjf2iAuiiQYNAO4lO48ikLhdglMwfLsqMIUld82Uk7wKCSBD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5508104" y="6481163"/>
            <a:ext cx="1287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Kliknij tutaj </a:t>
            </a:r>
          </a:p>
        </p:txBody>
      </p:sp>
      <p:sp>
        <p:nvSpPr>
          <p:cNvPr id="7" name="Strzałka w prawo 6"/>
          <p:cNvSpPr/>
          <p:nvPr/>
        </p:nvSpPr>
        <p:spPr>
          <a:xfrm>
            <a:off x="6760818" y="6544671"/>
            <a:ext cx="489204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45392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hQSERUUExQWFRUVGRwYGRgYGBodHRweHiEfICAaHh8aHSYhIhokGxofIC8gJScqLCwsHB4xNTAqNSYsLCkBCQoKDgwOGA8PFSklHSQsNSkuNSk1KSktLDUxNSwsNS01MTEsLDUtLzAsLSkpKiksLS0sLCwsLCwsLCwsNSk1Kf/AABEIALEBGAMBIgACEQEDEQH/xAAcAAACAgMBAQAAAAAAAAAAAAAGBwQFAAIDAQj/xABNEAACAQIEAwUEBgQLBwMFAQABAgMEEQAFEiEGMUEHEyJRYTJxgZEUI0KhscEzUmJyFSQ0U4KSorLR4fAlNUNEc7PCVGPSF3SDk/EW/8QAGQEBAQEBAQEAAAAAAAAAAAAAAAECBAMF/8QAKREBAQABAwMCBQUBAAAAAAAAAAECAxEhBDFBEtETcYGhwSJh4fDxMv/aAAwDAQACEQMRAD8AF+N4NOY1lusz9fOx/PBJ2Z0d01i+5I5WHhPnzvin7T6bTmlTb7RV/iUXF12eUgelVgralkfqbYC/zqFVrqSQJ4llVSfLVc328yeeD0+IMD9oMPmCMB1awEsNl3LrqI2tv4Sb88GdP7S+/BQV2SIwy9A3shnt8GI+eFf2nxaM1qvV1b5oMNHsxULSyIbDRUTLb3OcLftijC5rIw+1FE39n/LABqN7/h1xcZJ4aumNuU0e3nuOWKaGMsbKCSeVvywbNRLHU5cLEHXCX287WwDZ4sTvcsrF5fUubEfq+L8sacBQscvpfGDqhAtYdRixzaHvKWpXkXhlHzQjELs7m10NIbW+qj/AYBddmtYHqSvdiLuoEhOm3iaMsC5sBuTjjx/mKUueid4VnXuYiY2tZroV3uCL7fdjbgaB0zOsHJVlkBG3849ufLGvbLTgVtORuWpxe3W0jgf3sAHcKSg5hTG2lTNso3sDfwj0GG/2tx6sqk8LeCWF+XLxW/A4TfDSfx+n9Jhz2th39oUWvKasWF9Kt79LrgFJBxHGMtkpGpUaRjqWo8Opdwbcr7AEc+uHH2STqMspwTYkn3bE4QzxEB9j4LE+l8Ozswl/2dT77AEe+xwCcz0aamoG3hqJLeW0hw0OyqpL5lUknVeIksQN/rOlvs+/C74ziC19btsKhzy87H88F/Ycf47NY86e5HUeIW/HAS+3iH6yib9mUf3ThcZbUMkgsQLsg992GGn26x3joyLfpZFHxUbfMYUiG0i36Oh/tDAfS3GtPry+rX/2H+4bfhj5mU7L12x9SZ5GXpp1HNoZAPipx8uxRHu7+4e7lgHx2SVyS5ZCqm7wgxP6G7EfiMLbtdp9ObTH9dI2+635YNOwp/4pU7cp/wDxW+BjtijtmyXOzQx/IFr4AX4VH+0KTf8A5iL+8MPLtUjvlNZ6ID8mGEjw9GBmdIB/6mP5asPbtGj1ZZWD/wBlj8t/ywHzvp2vbbr8cOvsRN8tb/rycvcuFXlvC881OZo4nkXWUAUEkm1+Q6DlfDd7JcnmpqFlnjaJ3mZwre1awFz5bjADHbk/1lGLi4E1x8UwB5KWNTTJfb6QjC/mSoP3KMFvaXlzT513aC5MCv7rBr2/q4GcrgKVlCSp8UqfMOMB9H1tSsaNJIwVEGpmPIDqcIDtAzKKor6iSN9aEKFK8jZRf4YeHFMKvR1Kt7Jie+9trbnCGzHKI46hEhk79XiV9QB3vfywDR7P6lpKqZjbalox4TcX0t9+L/iHipaN0UprLqzDxgHw87A7nAp2SU6rLVaA4tHT6g1vas2q3pgh4yWENE0lNHOdMgBdraRa5A2N74BIUNI8iu6j2byEfG9vvx5i84Fou8iqyQNqSWx6A2v+WMwGdrcdsykJ2DRxkeR8NvyxP7OM10Qd1oLHvHOoX62Ntsb9sVN/Go2sPFCL/AtiV2WVTClm2sFlO/UkgXv6YCw4kq5tcCLE2kSKS4Frb9d8HcBAYC/K3PngNz2tciHTchmUkjTyBsenI4LhJvffADfAwAFWm146uccvNicLvtxi05hE45vTr9zMMMThZmFVmCW5Vbnl+sqn88AnbsPr6Nv1oZF+Tf54Bb0r23ub36dMHkkTa8tcrbxwg3NyxLWG/TzwDUFmYqSADz+RFsMPNpi1LRFNLKGjBJXfwuAov09454B0ww6gQbWIK2HqLYFey8FaCmuzE93Y3PK19vhbBRRNZwCLXOBns1YCkVB9l5V5W2V2FvU2GADshgC51mKW271m6X3Or8TiT2pUwP0dxYOIZQrHzVlYfHfGIRHxDXXA30N80XFnxvSrMtP0t3oHLqAevuwCayG4rYCxuTMCfeSd8P3iWn1ZdVqf5lyN/wBXf8Rj59yeW1XFa4+uXce/1vj6JzDU9PMt9WqFxvYX8P8AngETX1JTvEjfu45YkMin7dudr33uMN/syIOWQWB5Nv8A0jfCg4lXS0IFiDDY/PDX7KnP8GQ8xbUD/WOACeMsvH0zMd7ENrANyT4VOLjsurNFdBpVbz0xRtrEFSGvYemOfGlEWzGstfxxBjvz+r5W8tsQOxxycygubgwyabDlsMAc9sdOWgpLAkiqAHxVsKuth7ivQuitsjFWXYm9vyw4O1eHVSQb2IqY7HyuCPlhQcbIRNCbks0Sm55+FvwtbAfR9ShIYeakD5Y+cMvy4NRSm58IZiPOx/yGPpOPfT6gfhj56y2FTR1A1AEd8LC97gnr5WwB12EP/E6npaf/AMFxW9qWVmozmiiX2pogtzytqa5+AxK7CZb01X6SofmgxO4qe3EGVHzSRfx/xwApxFlf0bPqFNVxqpzq0hQTqtey9fDhw8R0Inpp4S2gSoyFvK/P42wre0xAmd0D87mDb92W2GBxdW6HjG+k6zt5jb88BZZDQQUsKQU40xoNhvc+ZJPMk4sC2A3L85dbsGVolDFiTvtuefXG+X8aCcAqNKyLrRid+diGHmNsBF4l4fkbMo6qE2H0d4pGFrhgG07H0JwtER1qctLAWM62bqd15/LDPzfOZIg6lTKz2RETmwI8ZsAeQNsAOd5c0M2XFkkRTVjT3gtz02HyGAdGeIDTzgqHHdv4SbatuXxwi9SrWDu42RRElkXcqD9m56Dlh5Z+1qaosbHupLf1ThDcIykz3lOtzEm59DfAMLspv9Jr97gdwN735NzxbdoNe0XcMqBrCU7j9mx+44p+ymTVWZoTt9ZGLeQAbHDts1XpNLldpth12X8jgKfs7UfRpzquTTzjSP3cZiRwBJqpm2Hhp5hcW5aTbGYDftkFpac7WMTD5N/njzsiu1POCCbTDy6r5fDEntihutMw3NpBsOmxxU9jsptVAHbVGfZ9CPhywBfxgAIBcHYi24FrH8MEMbG3Lp09b4pOJYg8Lg8rHy9MW1HJ4FPSw/DAVGUyWr8xW+/exPb0aIWPzBwEdvii1Cw3/Tr/ANs4MKRf9q1v7UVMf7DC9+fTAp27wfxWjb9WWRd/VAf/ABwCghYnZQTc2AB54aGeVrplqjutNilx5WZd/nhd8NgGY8rhbgMbXPp69fhhncWkrlktpASvM2vfcG3+eAaFBNqKtc8wfL7sDnZ/LpSoHiPd1VQtr7fpGO22CDKpQUjIIN1Q7DzAwP8AB4tLXqPs1s3wuQ34nADubADiGcnYPDE3x0+vuxecTLeOksRfvWHT7SH09MUXFItxAnPxU0Z+RIxe8UwoaeDfZahWG/mD+WAQdPLeZb3/AEguQbcm6euPpKliPcEKH9gjxeim2PmskJUAjYLID8NXPH05SkFRvsVNviD78AkOM3Hd0dlA0pIp9dwb/fg/7JpL5egHRnB/rXwDcd709Idr95KNvcu2DLsbmLUFv1ZX/LASeJH/ANoy2XYxJckbm6sDb0tgV7FG/wBo09/5mXp6DbBhxEn+0FPMNEo+Wr78C3Y3Q6aqCbUDaWaDT1sULBvd4SMAx+0+AtQi32Zo3+V78/TCe7QWs1Mw6xvuTfkR8jhz9o6XoTa9+9jsR+9hP9o9MbU2pgt1lUk3IUeHc9cB9C0b6ljPmqn5gYRuUw/UVKAAHVOBy6lhb1vh05HLqp6c3veKM387qN/jhOZdIyQVhjusgNQUNuVtW977H4YDn2X8Xw5dR1r1AYHvIQsYA1sSpFgDby3J5Y1zTtDiqsxoKp4mp0pmIYMQxsTsbADf0xV8WZhC9VCIgqSsI3m8JbTIi2Uq3Jg5sTYcwBffFrxFw6tTIJaiaGlYx63gRNcizNfwXUWAZ/FYna5tgIXEvGH8IZnRyrGY40mijjJv4170HVy2PphycbUjvTSPHbvYA8qAi4aw9k+/8bY+bqfOpREsbG4jfWvmjrvsfK4x9I5fVy1eX6+7aKWWEgCSwJcr4W26E2IwAXFVh0DIiWKqWBva5Fzt6G/PEimoWetgKqoj0vdri7u9juBvsRe+KWXI2poqaud5CZU0zRuwsJQviPT2tJ5DbBF2YQNKHq/+EdSQ3vf2rsfcPZB9+AOKKhWIeEDUebdT58+l8bzwq9g6q4BDDUL2I6i/XHS+ObtYYDWupzJFIgIu6MoJ82BAv88J7JeG5KWoMVRH4xEFG1w258QbqOR8/O2HGMcqujSVbOL2OzdVJ6jAA3ZebVuaD9qI9LcmxH7bE/khIvbvuttyBiz4dpP4OmzGerYRxySxBHsbMNNhbnvc2tge7Ya36QsDQXYQRmaY2toWXSEB9WYWt6HATeCYdFEwPWGUnfpoO3K+Mxz4arYxRsAwLJTyBgAeZQgAE7E3PLGYCf2txE0kbWPhkIJHMXHn8MCPZBI3eVYHVIzy/aIwa9qcwFCwuNQZW5E2F7XJAsMA/ZNEwrJwdgYhyG2z4Bj5pDeFhfo2+3ljtkj6qeInn3Y/C3TEHibOe4RfACCW13NreHw89gSenXp5YgZBxpSrSxLJKEcKNSlWNj5bKR8sS2R76fTaupN8MLZ+0tSVFs4l39qjgPyaQYHe3CImgpz5VNvmjYJ1YSZkk8To8Rpe7LIwI1LIxANiehax/ZPliL2mZLJU0GmOztHIJSLgGwVwxF+Z3G2K8bjcbtlOSByA2lN7WCkm9hsPfthkZnVkUBGuMtIGVVDglrDe3uv192F1S0Y70rJdRpYWNwb22vfpiTR5ofo9SkoDOVhWNiLsmiTfSRuBYm/ntgh9cGVyy0kTRyB7IiNoa9mC7g7c/fjhwzcVeZoAdqom9/1kUjCp4R4qlyx7XLQNUBJ1IIGkcmUHcNYk/ADDDq6t6HOe9F2pMxIG6gaZQoAF7+g39T5YCo49OjO6Y7C9Ku5Nhs78/li74pqFjoo2a1hURKbHYar2PuxR9tuUu8aVqK6GELC92UixJINhv7RO/LljXKqpamCppZNEZiigljWzXEkYO1h7QBG/vwCv4jULUsvPRZW2+0Of3jDh4f7QEaVoNLRGMoIg6gFwyW0tvsS+4t0vheRZNNmEv0iZDuzAuqgByp6qSOhA+HXHXOyFSGpjZvpc8pVkTbuzCNDrbzbUtvccASZtSUVNVxw5gvepDrEgQyAd5IoZfI/ZYD4Yl9kVesNI7OjKjVIVbg3s9lAuRubkD4HECPPfpGaU80rRDvZxFMhBuggv3bHUNtQb13Xp1vsspHFW1NS2qInZpX7xGtGNyugMbaNY035kkn1wFZmnEcj1c3ewrFNFC2htR7ttiyAk8mN/jge7LM2ZauERxglBLLI1ibkI2k8vCAWsQOeLxOFD/BMyNI61LTBjDoY20vpAOxvpBuCPLFrwlw8lFG9U0fdzRwSlmUtoGxsNJ2325k/lgCfi6vlqaPuooyZSIZXOpAq3ZTYgnULgkgWwvuIaeM5lUUlRoLSQCOBi9lSQ8jc8tRW3I7kY1y3NamGAVE0qSK7RyyS6zrZzssY6HQu+wIF7G2L6lrlkmR2qVnqFT2FCAu1y2pCwHisBfc2tgCTLuLDDT0tP3LtULEqSKu4TQqgOWUFbMNx797YA611bLHlQSK9RI0cmqwA1lmup5m4GnbBdw9rp1Yo7NHP9ZoltddS2PsjzsN/LFdxBlLVlNBSwNGrCQOhW4PIhj5E2vtzwA1/BkMlHlkngEoEiO7k2VSrd2XI32dbL53tiDlHaGsNOQadjITdXLXTvLEaySNVxe+m+OuaZNNKog3VEhEr+H7MPhC+RJZmPPphidnfBAjoHirIVvLKz6XA1WGysediQL4Bb8A9ms1Y8Esi2pGuzvcXOkjwW/abr5Xx9CSOOnL08vT/XTFdk1K0SGMqqqjMIwOWiwIt8cTied+nxwA1x5wWMwjSzlJISxTc6GLC1mAHPluPzxd5bl608EUEeyRIqD4Dn7yd/jiQo2xq2A6hsc6g7fEY1Q8/fjWpbwk+RGAkW548BxmrHhG3u3vgIedZUlXDJTv8AaF1O+zA3VvgwBtgAk42pIaKoo50dqlIjDKe7uJJLG2/oTfflbbDLV979PvwL8Y8M04FRVtTtM7Q6HVGC3HMuux8dgBe18AA5VlY/ganaAnvg5nkLHey32A6i4G2PMe1udy5fl9LTCMlniZ3kMbtpDbqoJAB2YEn0x5gLLtQq66DxO0Zp5AI1UDb1Vy32vI4rMslaIRzxwkd/fRfUpBcALENvGt99RI2HriqzziXXQfR+9lLatRjO67MTa/Pr92LCbM3vGWkaZ1EcAMK6iuq5OlQd7IjAnobfCZV1dLjjc7lnOJN/nt4+ogPD8oeSR40lLWbWXIZhb2RceBd9gSTa1z5aJnUEA72RFaBgsaKoje7gkOQfa59TtYXxzzPhasTS0PdyQhN1nm7uXyY87DblubYEautVwI4qaoEcNlRQUcLfmSygb3uATzGEkYz6jVzu9yo2r5YbGaiJhmB8agExtv7LX8II535efmLin4zRYe9MYUjbxeEauRXle+rw8rnC8ymgZZ5DZXVl8YYm4PQ8+fMY2r5PrY19kmRX35C0bhmFrWPhW23T0xnbaumZ3qNLKZ85YzeXzt22v4DvEXEVTPVPUaFDt4SVW23IbHy88V2W1iWK1IJTWBIQQHsTyB35NvcYLuGOGJa6saJ5nijRO8YgAu24Fhfle/XEnNuyUlpnR0WKJ1TTJL42XqSQNIbfZcbfPeR8DUO+mbviDcAShiD5sFPmeuLTih5GpWeWomWONO9URmMvYuq94Lm5ClhsCDuMVX0poAZaeNAaW0cjaFAZWPgJNhe5FixvzxW8Q8VrJSxzJJqmXvKeSNuRikUDkLAWK3HrY9MBd5bV0s+UaJKyUxAgSCRiDrvcWFvcbaj1xX00tOkck3fVKpMNIZIvGNO1732Dc9ziJwdwNWz0yuIVMHeBvrJNINrAuo6ta4B5Yc+b8QRxiNDIiazZFvq1W8lW9/lgAvhZYp4zU07s+uTUe8A1IeRBUbDlqvy3vfA3lfC8T5pUGGQSwiIzHu7MVct7F77EG+/ljjFwjU5jM0tBL3dPPKVYAsgUL7TMo6eQ63ti84eq8ky+WQRGV5ogYmmlV2ie+zAd2CADY81tgLOszSBmQq6yMGIGlwFUki4Lgab+hON6yuki11dO8Y0x6edw2libDexa7be7AlxFxZBLIaeJUp6aOMgJEUKNr3LkxjewtYGxB574rZxJVw0/0amaWnpiwcvaOOSRiLdRyFtvfgGXkFE8ka/XMFLSKDYa2YN4t9xYNjpxWgpMsdJry966q+rnoFi3L9kHFV2VZYzMoaKSE0eouobwF5d1UDUQQF8V/dg14kroxojlYKr7EEXJ1+EKLXtcE79N+mAReZ0kldXyxUx1BvrLsw7tEtfSLGwQbLt5Yh1GSVFBJDIzxGzI6COdH1Am11Cm9juNtuZxY5hxZFR1tT9BigdXtGrlfCoUaWsvIqSL3PMi+Bqrz2eTaVg3LcRqCoXkFIAsB5DAMTLs7hp6bM1E7NGrJ3DMC7BpFY6duXiFrnl1wc9nlJJHRLLUgd5NZwoFikZA0r7z7R9+Afsgz+dmNCtOjRnxyS6QCFP2nNjqJ6dTfBr2jcUR0dOVLFXYKECgEgEkXsbDSCtjfzGAH8mo0qZZVaR4Yo9YZ2X6uZUeRSjMTpFmkUnfe23LDC4czuOohh0uGYxKTY3FwADv533thGZbl9VVxyUscqhFlMj3BHeyPYqpsdl35chzx7T5BW0QeRJBDLTSuCqve5tc7cvZby8vLAPTOs5FNTzTsLiGMuR63ta/5YpOHhNLVSVHf2i2LKqC0lx4fEb8h5YpqqonzGKJTf62l7zu4/YLs2lS7ctt2IwY8K5M1JRwwOweRF8bDkWO5tfoNhgJ0q3G1wb7b+7n8se9cbuPvx4R5/MkYDQNucaz+wcYpu11swPUcvuxCzfN1hXxKxvt4NLfcDfAWcbXA92PS2Kelz3UgMcEzWHVbAe/HGtzCsKN3cSxHaxYFrbnpgLxbfPHYC67i9xY35EciPdgESlrGMjmsmLaWAAsFBt9lQOd8LbP8zr1h7uUTQ6UaWTW41MNgB7XIk2t64Dv2kd7R17qJ2ZHW8dpCdKHbuiDsCOh8rYzGvZzk1BNCzVju7d4AtOrH7PJibA2JPIHpjMAQ5l2cUxqEX6YRzaRJADKVG40225XuTyFzge4Mz14GcxjxRsyBLjxBn1hdXUmzAHzVfMXKe0XKJ6iqp3ha6BLXG3d7m7XG5BBtiVkHAUCoY1DNIFF2L3jV7g6hazBiFAJU3xK6On1McMr699rLKhcVcZR2Ohy/erpiQjUpPJr3uosSemAJq0RLoLNfe4Q2A+WC7irh6dHCmO+gOI3VNSMX6nSBaTb4m5tvikyHJoUMslQ2u1hGkYdla53LXVdviMT1R63odbeejH1S9rOf8+qHw7m8cMrsdTBwq+t/QdeeLfiCqURsVDFiVK2FxZQV1m19m1uB0soIJvjmMto1kBdkgC3ZhJIGfYnwBEN15gG+k77ctyThLjGlRDCR43N3kIsrnkAB9lAtgB0xO9XPGdPhcbZcr3252nvWvZjRSkGvNmRlki53Y2IOr1FxiXxDm9M8Lqrr3ve62iZSpDC3tXXlbzNsW1XnrQUEjRR6tF1RY1BNy1vZXY873HTA5D2dirEDzO/iu0630te3JidwRjbhL+voDFIlPTSl0qyi92eRa+xKjYAMeWGhRdlFBCFp5H76cskhANrWNiQg+weW+KzMsrposwpaqKnmnXSAjU48PeI2lCTyJ2Ia/TfBbx7mP0WiqJ1CpMyCPUANe/kR5XJuMBQZ92txK8kcKSa4yUVSq2fey6CGDAc+h92FtxFxhUS1LTIs0C+BVUggoFHIFVHNrk8jhk8LR0OUUEFRXlPpNR9euqMPIoIFgnUWWxJuNycWqdt2WEb1Eo98LH/ABwCiy3tGq4qSWkU6RKSe80HWL3uAfXbfpv54IuHONZdCh6cx5ZADE8UC31sybNKfaZTa5I8+uD9O2PKz/zJ+MDf/HEiHtWyxv8AnIxfoY3H4rgPnHvmkZ2cgayWJJAvv7O/5Yuak6Vh73U0Wq6x6rRjlc6b3J9bb4fX/wDvcrb/AJukt6gfmuO68VZa2/0miN/Mx/mMAipXqKZxPTTSQmRiEXWFJt6Xtp9+D6HjKV/o0kjxiSWKcSuDYiRIyApQX2Oxuvng9/hGhkH6WhceRaE/jjpHBR3DKtHqGykd1cX5gEemA+UkbZRf4f8A8wQ8J8NS1ffMkbSCJRYKQt2blcn57Y+hRwdl7/8AJUTeoSP8jiTR8J0sYIipYYwTc6ABcjlyOAUUmfT5GEiikjlnnjR6iIqD3TKAFQEHlpPI9QfPAdxLxhNXyCWYKNA0KByAJvy8/XH0JWdn1DK7PJQxs782Ia5+R57YiHsqy3/0C7/tSf8AywCNyril4XtFEhaR4z4idmW3UHkSBfDQyvhmetrJBVKi02kPLoLAyPpVdNyb6QQd+tsEMfZdlq6bUXstqF2kO48wW3HpgjhgVCSqkFrX2PTAdKCjjhjWKFVjjUWVV5f446EjGmsY1DjzwGsrKnU+Lfmfz5DA3n0SJE0ssjhL23LO5/ZjUbkk4IWiUm+re219wD52OMooRHv3hdzzdrX9wHQegwCZgmlqpxqhlhhW4jiKSDYndmIFix+7lhp5Dw5FFCp0eMruTvbF59IP623vxgOwwHOlpwgsDfHdvLHA1a6tJJ1Cxt+eO2q4v54CJ9HBHl8MKjtR4ynpatqbTF3TpGwLoG1L5G/kwOHD3gxHru5Clplj0qN2kVSAPeRsMB8qUdeYZEeN1DBgwtY9eVsZj6ZFbl3tXorLuTpj2F7eW2+MwAhVGWbUtLKzO6W2XwkC92JI5k2t054KMsjjy3L1+kyi0Q+tl82JvbbcncADA7V8VrSQFIQ7u9wZ7AKjHcgDnZNQsANsC0nHcLwmKaNzOCqmZTqjZrj6whuTH3YAglz18waYzAQUXdHu0ZVaSTUCBJbpbdvdiZwNw7S0kMiCojqjMbEA22XoFJ1X6/fgIrZGE1TJe0kSjRpt4u8NvETtYW5euINTXzAxXBd3Ku3spodhY2KWbYLuD54LvR83CNPRGqqikWhojGkTD2QbXJJvcgD78VfBvZsJohPUkpEfEqLsXHmxPJTtYDfFHmeeVTR93UxoEa4Jbxki66iP1RuN8MfOeKadoDEkmg93rXkPAtrkX2I9MESaXuYaciJhTAKXUb3UDw7g3uRy+WIOZ5sVt4hoCCQqLanUkAAserC5PXcYF2rGFEe7EZkf6tDe91Y9L7s1t7emLPhzKC06zVP1sqxKhJUFEKjbcbA/hgJGWdo0MbaJ4zTxl2ELhLIQLbEdMDfFNZ/CuZ01HG6tAHGojmVHic+7SLXxB46rlqlkKapFhYWcKdCW9rcCxxG7PmCJWVrAKsEX0dDY31SbsbeYQH54Cr7TamSsrqip0saaBkhBFgEFvCB7zdvjgSpKMNMiE2VmA1XsBfzJwdVWWvLQ0dMpAlrGlrZDy2HhQe617YiZv2bVcNHHIQ3eMWZo7DYfZN/1rb2OAicY8Ow0ZgVnimdwHkEAK6FG1j4iLsd77csVeUZXTyOWd7RkkIpOlr7Wv0O18csnpS6VDuJCkSjUy28BZgovfoSbbYtpsihSEzR3MiDUVZrrz5i3l5HAUk6wJMwUd5ELgEswJvyb3rfl1tjjW907MYY3VABYMdR5bsTa253t0xpmtf30msIqXABC8rgbn4nfEnLMy7ndSBe4YcyR6eRwRFMMekEFievhsPd5/HEvIciqKuXuqaN5JLFiB0HmSdrYgSvcnawPnzxf8IcczZd3xhC6pgo1EX06bnYHmDf7h5YDzM+GHopFjrXaF2iEqrHZzuSAGswA5X2xXUVQWlVe8kAZgLqTffYbX92Jed8WSVNS084imcoIwWRlAsttQVWAuPlfe2IGTU8kk8axqWYsCB5WIN/hgo+puzjNBfRMNj/PuPjsceVHCucQH+UMdr+Grb8zzw3cukCREal2JvuD8MDPEma02oa54t1uVJufLku+ABcsTPJH0RzVIN1HiqSPa5C7Nb5Y657mOe0X6aarQAe0HEic+rAED44teBqeolzNUuGip5hMTf8A4elgu/ldhtg34h4YieWWtnqKhY0jCNDFIUVwt7hiNzqvawsfXAJxO1XM1t/HZST5rGfxXFpH2l52ADrmIYXF6RDf1B7vcYJMu4ko6NR3NHSR3u3e31n9kAOS+r0vzxPzXtbWBnMscpJUGFdJj1D7Q5sLA9ffgA1e2PNVPjK/0qYD47AY6f8A1qzIW1dzY9TTH7rNvixzPjw6FWZkpmsG7oGSU6GW41m+zG48PTbBZmWcEUGVw6pBNVaTGVSN7NswLq49gahexBtffAUPDHbTI06xVkMelm095GrRsv7RVibi/M7Yb7C3rhf9qdPGWpu8CtIEqGLW3NkGw9NZ2GDynUrGgPMIoPvsL4CPWZdrdXVtLKun3+WMSJlIuT8Bt/q2JvPAP2kcQPEY6dZdAlQ6gq+JgTbZugte+Atqjj2hjuHqFBF/ZVje3S9jv6XwO5z2o5dPBLCRPIsildovPkeYtY2OA+l4MlkADBoIiRpDsWYAX8Wnlvzud8Vmc8GGBiyz6wqhiSApve3xwFtkfGt6eq1wxSGbwuka6AF06dh0brfzxmAeOdojJYC521A258/hvjMA1eH+CxU65JWZYfGsVramvtqOraw9253wPcacLrQd1GCGhd2cSaPFfbwvckG3S3rhw0kIVI1HJUVQPcBhX9oXFoneoozEpjhcBZN9Qdfaa/LcG1sBwzKCK0cjBmLqDdUsB00tvY7gMD53xP7OeHNbzVE3ju+lT1PmbHlbEnsjqknppo3Uu8EtwWN9nHIegt1wYrm9NGSivGpHMD192AEs0nlVfpMdP9XEZEYvY3W4sStraW08+mFDnNPPE66nLR2Ghua6WN9PLzuLY+gssLzPJ9IS8cgIVNV1KsbXt0JAGFpk/DP07MJKEsRTU0js7DmVVtKoPK9zgNuHKVaZ4aPMVYCcrVwPDsys11CmwuovuAOtr4aeQ5V3EIh1mRIy2ljzNzffoTvzxF4i4IpqzuO8DD6PsuknUUtsmrnsd78+eJWdcQU9FGplJCjwoigsx6Dl57bnqcBMqqnuo20JcKCdC6VB8lu3hBJ2388KLiJHakpaVVMU2YTNUSJ1XvWsoItfaNfv5YicRcRVOcVsNJoeCF5FVU5MN/E7+ZCgm3TbF6asS5tVVY/R0MLFN9tVu7j3Pot/6WAjcQUAarDxExvSBY4HG6gRdCvVb39++C/ibi9Vy5DNFqqakd2kAPN/tOD/ADdvED6qMVvZ5TSGJpJAtpGJW4u1xzY3Hw+GCOuydWC959g3S3ti48Qv+qfLAB+U8DlaOpVbI9WfEJdjGgACXAvdlbUdutsdKPhqmp7Bz3x/Rs0i62N9vDEm2n1cnly2xNzviTu9SRK8zAhSIkLWPkW9m4HmcDmXRtXSz0bfUEwd6AJLsWDBQDYgEnVc87bDAdONFo54nH0dItMDssmiIMQjKAyhCOZ293TCVJxc8SllnaI6wIvqwrG+m1r8rbEknliuy+j72WOMGxdlW55C5tf4XvgjgTj3ErOaJIZ5Y45BKiOyrIBYMAbah78Qr4DfBJwDmyQVqPIfCVK/E8r/AIYGL43jYggg2INxgH1UcL0CTI7M/eX7wRayFHi9pv2SR1O5NsQpMkyxZ54pFi1BjJ4Tq1jmVO9lAPTAPlfH9WpYssMnei9pIr6wnIXUg2BB+OO9G8LSzShDTlkIEAOrvGbbSOZtcctjvgpo9ntKBLLKvdKHQIFU2chTcnT+qLqL4Eu1njgiabL2BEcbI2pebXXVZuXIna2KWt4nbKaihSPS8tLG5qL9WnILRX/ZQKL9DfAvxznS1lfNUoCqSkFQ1rgaQN7E+WAr5qoE33a+5PJvQEj8cEyIzx0aUXiqpI374R76V1/V6i19L2BJItsV88BYGJ9OxVboxU7i6kg9MBM4gyloH0sxkkYXduY1XsRfqQdr9cfRC5QDmlICLrQ0Vxfo7kIvx0ocJ3s64FmzJ2Zn0QQspZ2BYk31aFvzJ2JJx9EdwveSOPak0g+5b2H3nAAHHEZmzOniuLCNEItc/XSgn+wn44Y0h3/LC+pyJs+lPSORE/8A1Qlj/akGD6+A9wH8QuJKwNZfqF7sEjcFt2PLyGCqeqVI2kY2VFLMQCdhudhzNsLXP+0OnjmJaCe0qh4WKaTIpFiwDkcj5jAFtHJCsLO73sTccr+lvLAhxcsTszsLKRZR0+N/XpiJlnH9G15Zi6BSAQ+7ellU78um2IGfRNmhWWmjalpowQ00xsZN+aoOXv8AdgAGqjAZrm7c7D/RxmGXlvBccUUARFJkZ2ldnYOVVdrleS3PsgDfHuAOeKc/FHTPLsX2SMH9Y+dugG+A/IMoCRSSuQ0YBkkdU1PI5NzceQB9kDYW3wveIuLpZ1WGSRmVJGdbj2dRJ59Rbl5YbHZc6jKIGvcuz6r7nVqPh+VsBrFQAoxp4mVZBrJGhQfLdTt8b4BeNaOaANKO8CkXUg33v7J0+WGrn6lKOYxhUIW/IWuSOd9sD2RZi1SYhrKuvtKFOlgGAOk2C2AYYAE4Y7T+42kLMSjEuTfQ32Ra4uAdzbcjDR4cgpqWmhandX7+7PNbxzNYszHrsTyttfCY7UwiZxUhFUBGj2sLbIL3A8zzwSZPx0i0Qdh3lQXkjjgRbKqtY6j0VPQb4BkjidHZEiIkeUkKFO4tzYnoq9fgMWlRk0UiaJF1i4JJ5kj8B5fDAP2e5nqlZqh4xNKxsEVQAoHhUsOt+Q+eGFM4UEtsBgBDMMiNHJLWiYsqRMEEt2dZHGhSGO+hVPL0xUcB5Gs+Xz94Dasva2zKgsqEH0UC2JPa5mh7iGmQ2eof7j4AT82PwwXZTCsMUUYFhay+iqPXkAN8BIoKFYlRRyRVX1IAsL4qOMsomqUjSKbuY2YrOVHj0kbBD0JN7n1xxr+Mou9jiVtTTaggGwJUctZ2H4noMdBO0jHvHtp37tCQq7X3J8TW63tgPa2dKeARJaONRYALsfXy1eZPMnCZzXir6Lmkr92kiEpqXRoIKg2Kk3IIJvtscWdZx6K6tWNm0U6uxVbW1kA6dR9SAbcsAGcz3la7CVrWZ73BbzHoOXwwRe10sNfXmWVpEjkHjMUZYqQALnUQLebbW8sZn2TrltRG8TLPG6m2sLz5EHQSNr3BBxZHOqeTL2ggqPoqxwa3iEY1zS+yVaW41Kb3025dDbAV9BZ1LRq7Ig8RI2B5nrywEI4zGHGYDMZjMegYAnizdZloaR4rRwltTJcyMZDcm4F7AWOkeRwx6zhOnyeCWqFmZdo9QuWc+yB5eZ9BgY7FLzZyGcaiYpWvbra1xblztj3tm4tWpqVpYW+pprgm/haT7R9y+yPj54BeVNU0js7nUzksSepO5ONAceMMZbAbnfltiWp2Fue+IyWHPp/o4ZHZ72YpmNK07VHdFZDHp7vVawBvfUOd/uwDR7JKVUyemt/xNcjH9ouR+QwXwjxD34HOH+G5KWkgp++VxCCAQpW4JJ9dxfF5V1PdRyP/ADaO/wDVU/4YKBuzlu9q6mcjm07X89cukfDTHhgXwDdlFLpppT6xJ7iE1n75MG4wGqtsfiMDHF2XU7KGnikkURyAMsTSd3urFvDcgjTt05jHTizjeDLk+tDSSuSY4kPiI/WJ30rfr1wC1HbtLpPdUkSnkdcjN9wAwFdTcNtJVRTmOJ6Yyhu8JCu6WsUaNb6dRI525YLc9qhcXG1vCv2fdt5YT1LUeMurd2WJJ0kra+9h6dNsX2UcS1ZeNEJqCSAqMLtvtt/icASZ3xNUwIvcMqu5EYGjUSTsNIPXHuLHPimXQitqtP01lIpoAQRGxH6RuhK3uTy8sZgE1mDguxG4LXset8Mng7tCjgYrKrClVdtC6mR+WoAWJBtv64V8kd2Uc9+XXFsxEbW02C9DuLnrceWAaPEfGaVtM8Apa4R1Cao5FhB1BeoAa+nUBfCrGbtZInaRLSF2ChgyEAABbta2xPIb+eGJ2eZxMKeOn1lJnlHd32K09tb6f6QPu1DGcYZVTCvy0NotL3veXG7XbZj13YkA+mAWmbTa5W8cjqpIQyEFyOd2I5m+PKetaJ42BG2+/LfzBwQcacOCOsmWmUtGpXbUCVcgXXfnv+OKaryWQIWYG6gXS3TzFuo8sAxsvyiCrW7R6X6NGdJ89Xh2574nVf8ACOlaZKvWskixgyJdlBI3BG554puzOW8D3bYPa+3K3rhg8OhXnDAg92dRsQTvsLkYASzWVZs/jV2QQ0yeDWwBfQNO1+Z1BvniEnEk7zxPOzGGYPHGLgBCSSLgdCthv1GIPENWtHXVqV9O0qSsO4dkGkLcsNJNrbNa4NxgekzhCClJM0YJ2SVgYxYi2kvuD154A/4lpafuIpK0N3dOruqoSpZzZVUFbWNxceVr4qz2jpJDZoWWSSJkXSxYHY6QxI1ayOvn6b4sMyz8RwpSVsCktGrNIh76F1H2yU3VtW52sPPC8WamN1j1wqSwtcOG3Om21xt1v1wAy8vh3G5tY+m9/niPgtqaFFQGOJQV9pW1EMN77tuu9jgcnDAaWIsCdgRa/wAOuCI4B+eCbh2uCRlDuzFl0n9of5YHViZjsGPzxYZTIIiZHHK4Hnf09cBGpssMmyHUfgByvzYjyxHqVUN4CSvmdj68ul8cyceXwGY3iAvvsMaqMYMAyOGWkyigmrmGiarQQUgPtEHxPLbooAWx6kjzwu733JN/vxLzDOZp0hSVyywJ3cYP2Vve3zPP0A6YgnAbBvTHnPHmPRgN0GHV2KZsBSyRWA0zE387gfhhLLvg77NM87pipawLbjbra2A+g4pDbFPxtVFcvntzkCxD/wDIwB+4k4m6yuzC22KHtHnKUsJB/wCOrn3IrMR+GCrPguO1JqsB3ksjbeQOhf7KjF58bfh8cVvDtOY6OnQ8xEpPvYaj97Yh8b1UkeXVbwmzrEbHyBsGI9dN8AkO0HOhWZjUTRnVGpEafuoANvQm5wO9Oot6Y6LttfbpiXltKkkkaylhEWHeMqkkKNza3UjYe/AT6vIu4yuKeQBZKmbVGCp192o53HJT7t7jDH7MoGy6imqK6NYEJDxyvp7xlI9m3PfmB64A+PuIlr5VZUaKCJBHCrbeEenQnbbpYY24241bMO7QXSngUBFPNnCgF2ttfbYdMBS8Z8Smvq3nYEKfDEhPsIOQ955n34zFPMPL78ZgJNYFBNmDX8t7eXLHWjy6ochTDM6kG3hIBvv8sfRKZLClysKC5uTpHX0AtjuYzbwrt6Db/DAJ/Jcmr1kSWOnYaDrW5G5I0lCD9nT05YIqXK/pP01KxFeqlVBfcLBHvoWO/wCqwvcYNpZgLXff33OKKGljilul7zKzt/XA1Ek7C+1hgF1Jw5UUzENOqrqBV/aJJ8N9/QXv+ycTuIEqadQFq/pLKE1RPGoIVgbAHn7PP94YteOaaQSUjIpVCTE0lwygsdgV6NfkfcPeJ1lfUo8kMEfeXIZpO7ZnYkXN2OwsflbAGXBppqmnKRUsSyEnmL+Lre5vtg64Xyb6NEy3BLtc6RYADYDzI9+ETkdVaQRxMxDX1uzlFUtY6jpI8V9S263GHx9CeWhVKdjROyKV0qG7ve+m3r19+AtS22k+IeTWI+RGB7N+z3L6m/e0sYY/ai+rP9na/wAMRRWZvTj6yGCuTzgOiT4qeeOcHajR6+7qBNRyfqzRkb/vD8cBQVfYXEDqo6yWFt7Bxf3eJLED4HAYezLNYis0cSzaDv3bqxuDuGU2JPww+qSpjmXVC6Sr0KMG92w3xCrpjBMJibRyWSW/JW+xJ6A30n+jgERxFmXeKUrqSWCYKQkgDLZugYMN0PxPliiymggPieVLjku4+8jH1PI5Is1mW3JgCPkRgezbs+y+p/SUsYb9aK8Z/s7H4jAJSSlU1Cxa40BjuHdwq3Zh1F9gBgzy3sqy6caXr2knIJBi06B+6DckC/nc4lZz2D077005jP6si6l+YscBWZ9jWZQHVHGJgOTQvc/1TZvlgBfiTh96OcxOQ3VWHVbkA26E25Yi5XlEtRII4Y2kY9FBP4Y65rTzo9qpZVfl9bqBt5eLEyg4smhaN47IYyCujw/O3O4wRH4gyKSjmMMqkMFB3BGzC97HGR0CFQ++jQSd/tDa3zsfjiRxfxQ+YVHfuiodCppW9vD78VuuQRad+7LfC46X/LEu/h0aGeGNvrm/HHzTJ8rCRK5BuLFvKx8tvd88biiiYqArDUhf2r9Dty8xivkzBzqu3tCxHS3u+GPFrnBBvyUqPd5ffjG1dfx9CXjDjidp49590uqpkQsgViyi+q+19unliQcmAEezX1KH8vF5e7liuOaSadN9rW5C9h0Jte2NlzWS5Oo3O5+d/hvhtSa3Tb23Hv24nHv4m6XV5cqqzAm1xpPob3B9QR/q+JnDGXiQt9Zoa4AI6X+1679MVEGYsLDmurVY8r4v+E8lkqAxikRXuLI48LW359MXa7bM/F6f4uOfp48z+/Y66Piub6M7SPH3muOONiLL4gPE1zv4QW54HuOs5NSlEAbsyyFgpG76hEwHvF7e/EUzVWXaWq4G0IQQ7Ey05JXSPGPFGdJ0jUGAx5l1XDmGbRNFGUiUrqXUCNQu7FbG2m9tx5YbV6Za/S28Yef42/PzM2Z5o6e5CNMq7geFAQPibKBb1t64XHaPxNJJFTU+oqJoFnl0eHUTeynrpuL6b9cNSUAggjY3v8eeET2o1ejMJYozpSGOGJRfcWW+3z54tleGjq6Uv68fO/b7B+gzhEjdTpjYWsUiV3PQ3dzYL7hfGz1BZiC8h8IO72vqsT6D3YrJaonnYDpfmfPHqVTA39AOXlyHLpbEst7GhqaOnf1478rI6gjDW50lrAm4225EfeOWINYi6VK/avc+7brjgaxgCLkg8+V9+dja+OUkhIAP2fw64SXzXpr6/T5Y7YYbcfn2eMSeQ6/HGY8JtufhvzGMxt859Qr7Jwue0j9J/SxmMwBlw9+hg/dGIlT/AChP+if+8MZjMBzzj9AP+rF/fXBTm38mf4/3ce4zAfMFP7E/w/7ox9TvzH7q/gMZjMBo3X/XXFB2qfyA4zGYBGcH/wAqX91fxw8OK/8Ac9X/APbv+K4zGYCyyb+TQ/8ATX8MWL8xjMZgPOnxxrD7RxmMwEfjj+SH3HHypmX6Vvf+eMxmAiNyxKT9EP3/AMhj3GYERjjUYzGYFeYzGYzES9no5YP+zTr78ZjMVt9BS/oW/dH4jCg7Mf8Aezfv1H4YzGYLh2+pwnnhDdq/+9Kj3p/dx7jMGPAMPtD94Y6Zj+mk/fP44zGYM3/mo8vPHNufzxmMwHObp7hjMZjMG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4" descr="data:image/jpeg;base64,/9j/4AAQSkZJRgABAQAAAQABAAD/2wCEAAkGBhQSERUUExQWFRUVGRwYGRgYGBodHRweHiEfICAaHh8aHSYhIhokGxofIC8gJScqLCwsHB4xNTAqNSYsLCkBCQoKDgwOGA8PFSklHSQsNSkuNSk1KSktLDUxNSwsNS01MTEsLDUtLzAsLSkpKiksLS0sLCwsLCwsLCwsNSk1Kf/AABEIALEBGAMBIgACEQEDEQH/xAAcAAACAgMBAQAAAAAAAAAAAAAGBwQFAAIDAQj/xABNEAACAQIEAwUEBgQLBwMFAQABAgMEEQAFEiEGMUEHEyJRYTJxgZEUI0KhscEzUmJyFSQ0U4KSorLR4fAlNUNEc7PCVGPSF3SDk/EW/8QAGQEBAQEBAQEAAAAAAAAAAAAAAAECBAMF/8QAKREBAQABAwMCBQUBAAAAAAAAAAECAxEhBDFBEtETcYGhwSJh4fDxMv/aAAwDAQACEQMRAD8AF+N4NOY1lusz9fOx/PBJ2Z0d01i+5I5WHhPnzvin7T6bTmlTb7RV/iUXF12eUgelVgralkfqbYC/zqFVrqSQJ4llVSfLVc328yeeD0+IMD9oMPmCMB1awEsNl3LrqI2tv4Sb88GdP7S+/BQV2SIwy9A3shnt8GI+eFf2nxaM1qvV1b5oMNHsxULSyIbDRUTLb3OcLftijC5rIw+1FE39n/LABqN7/h1xcZJ4aumNuU0e3nuOWKaGMsbKCSeVvywbNRLHU5cLEHXCX287WwDZ4sTvcsrF5fUubEfq+L8sacBQscvpfGDqhAtYdRixzaHvKWpXkXhlHzQjELs7m10NIbW+qj/AYBddmtYHqSvdiLuoEhOm3iaMsC5sBuTjjx/mKUueid4VnXuYiY2tZroV3uCL7fdjbgaB0zOsHJVlkBG3849ufLGvbLTgVtORuWpxe3W0jgf3sAHcKSg5hTG2lTNso3sDfwj0GG/2tx6sqk8LeCWF+XLxW/A4TfDSfx+n9Jhz2th39oUWvKasWF9Kt79LrgFJBxHGMtkpGpUaRjqWo8Opdwbcr7AEc+uHH2STqMspwTYkn3bE4QzxEB9j4LE+l8Ozswl/2dT77AEe+xwCcz0aamoG3hqJLeW0hw0OyqpL5lUknVeIksQN/rOlvs+/C74ziC19btsKhzy87H88F/Ycf47NY86e5HUeIW/HAS+3iH6yib9mUf3ThcZbUMkgsQLsg992GGn26x3joyLfpZFHxUbfMYUiG0i36Oh/tDAfS3GtPry+rX/2H+4bfhj5mU7L12x9SZ5GXpp1HNoZAPipx8uxRHu7+4e7lgHx2SVyS5ZCqm7wgxP6G7EfiMLbtdp9ObTH9dI2+635YNOwp/4pU7cp/wDxW+BjtijtmyXOzQx/IFr4AX4VH+0KTf8A5iL+8MPLtUjvlNZ6ID8mGEjw9GBmdIB/6mP5asPbtGj1ZZWD/wBlj8t/ywHzvp2vbbr8cOvsRN8tb/rycvcuFXlvC881OZo4nkXWUAUEkm1+Q6DlfDd7JcnmpqFlnjaJ3mZwre1awFz5bjADHbk/1lGLi4E1x8UwB5KWNTTJfb6QjC/mSoP3KMFvaXlzT513aC5MCv7rBr2/q4GcrgKVlCSp8UqfMOMB9H1tSsaNJIwVEGpmPIDqcIDtAzKKor6iSN9aEKFK8jZRf4YeHFMKvR1Kt7Jie+9trbnCGzHKI46hEhk79XiV9QB3vfywDR7P6lpKqZjbalox4TcX0t9+L/iHipaN0UprLqzDxgHw87A7nAp2SU6rLVaA4tHT6g1vas2q3pgh4yWENE0lNHOdMgBdraRa5A2N74BIUNI8iu6j2byEfG9vvx5i84Fou8iqyQNqSWx6A2v+WMwGdrcdsykJ2DRxkeR8NvyxP7OM10Qd1oLHvHOoX62Ntsb9sVN/Go2sPFCL/AtiV2WVTClm2sFlO/UkgXv6YCw4kq5tcCLE2kSKS4Frb9d8HcBAYC/K3PngNz2tciHTchmUkjTyBsenI4LhJvffADfAwAFWm146uccvNicLvtxi05hE45vTr9zMMMThZmFVmCW5Vbnl+sqn88AnbsPr6Nv1oZF+Tf54Bb0r23ub36dMHkkTa8tcrbxwg3NyxLWG/TzwDUFmYqSADz+RFsMPNpi1LRFNLKGjBJXfwuAov09454B0ww6gQbWIK2HqLYFey8FaCmuzE93Y3PK19vhbBRRNZwCLXOBns1YCkVB9l5V5W2V2FvU2GADshgC51mKW271m6X3Or8TiT2pUwP0dxYOIZQrHzVlYfHfGIRHxDXXA30N80XFnxvSrMtP0t3oHLqAevuwCayG4rYCxuTMCfeSd8P3iWn1ZdVqf5lyN/wBXf8Rj59yeW1XFa4+uXce/1vj6JzDU9PMt9WqFxvYX8P8AngETX1JTvEjfu45YkMin7dudr33uMN/syIOWQWB5Nv8A0jfCg4lXS0IFiDDY/PDX7KnP8GQ8xbUD/WOACeMsvH0zMd7ENrANyT4VOLjsurNFdBpVbz0xRtrEFSGvYemOfGlEWzGstfxxBjvz+r5W8tsQOxxycygubgwyabDlsMAc9sdOWgpLAkiqAHxVsKuth7ivQuitsjFWXYm9vyw4O1eHVSQb2IqY7HyuCPlhQcbIRNCbks0Sm55+FvwtbAfR9ShIYeakD5Y+cMvy4NRSm58IZiPOx/yGPpOPfT6gfhj56y2FTR1A1AEd8LC97gnr5WwB12EP/E6npaf/AMFxW9qWVmozmiiX2pogtzytqa5+AxK7CZb01X6SofmgxO4qe3EGVHzSRfx/xwApxFlf0bPqFNVxqpzq0hQTqtey9fDhw8R0Inpp4S2gSoyFvK/P42wre0xAmd0D87mDb92W2GBxdW6HjG+k6zt5jb88BZZDQQUsKQU40xoNhvc+ZJPMk4sC2A3L85dbsGVolDFiTvtuefXG+X8aCcAqNKyLrRid+diGHmNsBF4l4fkbMo6qE2H0d4pGFrhgG07H0JwtER1qctLAWM62bqd15/LDPzfOZIg6lTKz2RETmwI8ZsAeQNsAOd5c0M2XFkkRTVjT3gtz02HyGAdGeIDTzgqHHdv4SbatuXxwi9SrWDu42RRElkXcqD9m56Dlh5Z+1qaosbHupLf1ThDcIykz3lOtzEm59DfAMLspv9Jr97gdwN735NzxbdoNe0XcMqBrCU7j9mx+44p+ymTVWZoTt9ZGLeQAbHDts1XpNLldpth12X8jgKfs7UfRpzquTTzjSP3cZiRwBJqpm2Hhp5hcW5aTbGYDftkFpac7WMTD5N/njzsiu1POCCbTDy6r5fDEntihutMw3NpBsOmxxU9jsptVAHbVGfZ9CPhywBfxgAIBcHYi24FrH8MEMbG3Lp09b4pOJYg8Lg8rHy9MW1HJ4FPSw/DAVGUyWr8xW+/exPb0aIWPzBwEdvii1Cw3/Tr/ANs4MKRf9q1v7UVMf7DC9+fTAp27wfxWjb9WWRd/VAf/ABwCghYnZQTc2AB54aGeVrplqjutNilx5WZd/nhd8NgGY8rhbgMbXPp69fhhncWkrlktpASvM2vfcG3+eAaFBNqKtc8wfL7sDnZ/LpSoHiPd1VQtr7fpGO22CDKpQUjIIN1Q7DzAwP8AB4tLXqPs1s3wuQ34nADubADiGcnYPDE3x0+vuxecTLeOksRfvWHT7SH09MUXFItxAnPxU0Z+RIxe8UwoaeDfZahWG/mD+WAQdPLeZb3/AEguQbcm6euPpKliPcEKH9gjxeim2PmskJUAjYLID8NXPH05SkFRvsVNviD78AkOM3Hd0dlA0pIp9dwb/fg/7JpL5egHRnB/rXwDcd709Idr95KNvcu2DLsbmLUFv1ZX/LASeJH/ANoy2XYxJckbm6sDb0tgV7FG/wBo09/5mXp6DbBhxEn+0FPMNEo+Wr78C3Y3Q6aqCbUDaWaDT1sULBvd4SMAx+0+AtQi32Zo3+V78/TCe7QWs1Mw6xvuTfkR8jhz9o6XoTa9+9jsR+9hP9o9MbU2pgt1lUk3IUeHc9cB9C0b6ljPmqn5gYRuUw/UVKAAHVOBy6lhb1vh05HLqp6c3veKM387qN/jhOZdIyQVhjusgNQUNuVtW977H4YDn2X8Xw5dR1r1AYHvIQsYA1sSpFgDby3J5Y1zTtDiqsxoKp4mp0pmIYMQxsTsbADf0xV8WZhC9VCIgqSsI3m8JbTIi2Uq3Jg5sTYcwBffFrxFw6tTIJaiaGlYx63gRNcizNfwXUWAZ/FYna5tgIXEvGH8IZnRyrGY40mijjJv4170HVy2PphycbUjvTSPHbvYA8qAi4aw9k+/8bY+bqfOpREsbG4jfWvmjrvsfK4x9I5fVy1eX6+7aKWWEgCSwJcr4W26E2IwAXFVh0DIiWKqWBva5Fzt6G/PEimoWetgKqoj0vdri7u9juBvsRe+KWXI2poqaud5CZU0zRuwsJQviPT2tJ5DbBF2YQNKHq/+EdSQ3vf2rsfcPZB9+AOKKhWIeEDUebdT58+l8bzwq9g6q4BDDUL2I6i/XHS+ObtYYDWupzJFIgIu6MoJ82BAv88J7JeG5KWoMVRH4xEFG1w258QbqOR8/O2HGMcqujSVbOL2OzdVJ6jAA3ZebVuaD9qI9LcmxH7bE/khIvbvuttyBiz4dpP4OmzGerYRxySxBHsbMNNhbnvc2tge7Ya36QsDQXYQRmaY2toWXSEB9WYWt6HATeCYdFEwPWGUnfpoO3K+Mxz4arYxRsAwLJTyBgAeZQgAE7E3PLGYCf2txE0kbWPhkIJHMXHn8MCPZBI3eVYHVIzy/aIwa9qcwFCwuNQZW5E2F7XJAsMA/ZNEwrJwdgYhyG2z4Bj5pDeFhfo2+3ljtkj6qeInn3Y/C3TEHibOe4RfACCW13NreHw89gSenXp5YgZBxpSrSxLJKEcKNSlWNj5bKR8sS2R76fTaupN8MLZ+0tSVFs4l39qjgPyaQYHe3CImgpz5VNvmjYJ1YSZkk8To8Rpe7LIwI1LIxANiehax/ZPliL2mZLJU0GmOztHIJSLgGwVwxF+Z3G2K8bjcbtlOSByA2lN7WCkm9hsPfthkZnVkUBGuMtIGVVDglrDe3uv192F1S0Y70rJdRpYWNwb22vfpiTR5ofo9SkoDOVhWNiLsmiTfSRuBYm/ntgh9cGVyy0kTRyB7IiNoa9mC7g7c/fjhwzcVeZoAdqom9/1kUjCp4R4qlyx7XLQNUBJ1IIGkcmUHcNYk/ADDDq6t6HOe9F2pMxIG6gaZQoAF7+g39T5YCo49OjO6Y7C9Ku5Nhs78/li74pqFjoo2a1hURKbHYar2PuxR9tuUu8aVqK6GELC92UixJINhv7RO/LljXKqpamCppZNEZiigljWzXEkYO1h7QBG/vwCv4jULUsvPRZW2+0Of3jDh4f7QEaVoNLRGMoIg6gFwyW0tvsS+4t0vheRZNNmEv0iZDuzAuqgByp6qSOhA+HXHXOyFSGpjZvpc8pVkTbuzCNDrbzbUtvccASZtSUVNVxw5gvepDrEgQyAd5IoZfI/ZYD4Yl9kVesNI7OjKjVIVbg3s9lAuRubkD4HECPPfpGaU80rRDvZxFMhBuggv3bHUNtQb13Xp1vsspHFW1NS2qInZpX7xGtGNyugMbaNY035kkn1wFZmnEcj1c3ewrFNFC2htR7ttiyAk8mN/jge7LM2ZauERxglBLLI1ibkI2k8vCAWsQOeLxOFD/BMyNI61LTBjDoY20vpAOxvpBuCPLFrwlw8lFG9U0fdzRwSlmUtoGxsNJ2325k/lgCfi6vlqaPuooyZSIZXOpAq3ZTYgnULgkgWwvuIaeM5lUUlRoLSQCOBi9lSQ8jc8tRW3I7kY1y3NamGAVE0qSK7RyyS6zrZzssY6HQu+wIF7G2L6lrlkmR2qVnqFT2FCAu1y2pCwHisBfc2tgCTLuLDDT0tP3LtULEqSKu4TQqgOWUFbMNx797YA611bLHlQSK9RI0cmqwA1lmup5m4GnbBdw9rp1Yo7NHP9ZoltddS2PsjzsN/LFdxBlLVlNBSwNGrCQOhW4PIhj5E2vtzwA1/BkMlHlkngEoEiO7k2VSrd2XI32dbL53tiDlHaGsNOQadjITdXLXTvLEaySNVxe+m+OuaZNNKog3VEhEr+H7MPhC+RJZmPPphidnfBAjoHirIVvLKz6XA1WGysediQL4Bb8A9ms1Y8Esi2pGuzvcXOkjwW/abr5Xx9CSOOnL08vT/XTFdk1K0SGMqqqjMIwOWiwIt8cTied+nxwA1x5wWMwjSzlJISxTc6GLC1mAHPluPzxd5bl608EUEeyRIqD4Dn7yd/jiQo2xq2A6hsc6g7fEY1Q8/fjWpbwk+RGAkW548BxmrHhG3u3vgIedZUlXDJTv8AaF1O+zA3VvgwBtgAk42pIaKoo50dqlIjDKe7uJJLG2/oTfflbbDLV979PvwL8Y8M04FRVtTtM7Q6HVGC3HMuux8dgBe18AA5VlY/ganaAnvg5nkLHey32A6i4G2PMe1udy5fl9LTCMlniZ3kMbtpDbqoJAB2YEn0x5gLLtQq66DxO0Zp5AI1UDb1Vy32vI4rMslaIRzxwkd/fRfUpBcALENvGt99RI2HriqzziXXQfR+9lLatRjO67MTa/Pr92LCbM3vGWkaZ1EcAMK6iuq5OlQd7IjAnobfCZV1dLjjc7lnOJN/nt4+ogPD8oeSR40lLWbWXIZhb2RceBd9gSTa1z5aJnUEA72RFaBgsaKoje7gkOQfa59TtYXxzzPhasTS0PdyQhN1nm7uXyY87DblubYEautVwI4qaoEcNlRQUcLfmSygb3uATzGEkYz6jVzu9yo2r5YbGaiJhmB8agExtv7LX8II535efmLin4zRYe9MYUjbxeEauRXle+rw8rnC8ymgZZ5DZXVl8YYm4PQ8+fMY2r5PrY19kmRX35C0bhmFrWPhW23T0xnbaumZ3qNLKZ85YzeXzt22v4DvEXEVTPVPUaFDt4SVW23IbHy88V2W1iWK1IJTWBIQQHsTyB35NvcYLuGOGJa6saJ5nijRO8YgAu24Fhfle/XEnNuyUlpnR0WKJ1TTJL42XqSQNIbfZcbfPeR8DUO+mbviDcAShiD5sFPmeuLTih5GpWeWomWONO9URmMvYuq94Lm5ClhsCDuMVX0poAZaeNAaW0cjaFAZWPgJNhe5FixvzxW8Q8VrJSxzJJqmXvKeSNuRikUDkLAWK3HrY9MBd5bV0s+UaJKyUxAgSCRiDrvcWFvcbaj1xX00tOkck3fVKpMNIZIvGNO1732Dc9ziJwdwNWz0yuIVMHeBvrJNINrAuo6ta4B5Yc+b8QRxiNDIiazZFvq1W8lW9/lgAvhZYp4zU07s+uTUe8A1IeRBUbDlqvy3vfA3lfC8T5pUGGQSwiIzHu7MVct7F77EG+/ljjFwjU5jM0tBL3dPPKVYAsgUL7TMo6eQ63ti84eq8ky+WQRGV5ogYmmlV2ie+zAd2CADY81tgLOszSBmQq6yMGIGlwFUki4Lgab+hON6yuki11dO8Y0x6edw2libDexa7be7AlxFxZBLIaeJUp6aOMgJEUKNr3LkxjewtYGxB574rZxJVw0/0amaWnpiwcvaOOSRiLdRyFtvfgGXkFE8ka/XMFLSKDYa2YN4t9xYNjpxWgpMsdJry966q+rnoFi3L9kHFV2VZYzMoaKSE0eouobwF5d1UDUQQF8V/dg14kroxojlYKr7EEXJ1+EKLXtcE79N+mAReZ0kldXyxUx1BvrLsw7tEtfSLGwQbLt5Yh1GSVFBJDIzxGzI6COdH1Am11Cm9juNtuZxY5hxZFR1tT9BigdXtGrlfCoUaWsvIqSL3PMi+Bqrz2eTaVg3LcRqCoXkFIAsB5DAMTLs7hp6bM1E7NGrJ3DMC7BpFY6duXiFrnl1wc9nlJJHRLLUgd5NZwoFikZA0r7z7R9+Afsgz+dmNCtOjRnxyS6QCFP2nNjqJ6dTfBr2jcUR0dOVLFXYKECgEgEkXsbDSCtjfzGAH8mo0qZZVaR4Yo9YZ2X6uZUeRSjMTpFmkUnfe23LDC4czuOohh0uGYxKTY3FwADv533thGZbl9VVxyUscqhFlMj3BHeyPYqpsdl35chzx7T5BW0QeRJBDLTSuCqve5tc7cvZby8vLAPTOs5FNTzTsLiGMuR63ta/5YpOHhNLVSVHf2i2LKqC0lx4fEb8h5YpqqonzGKJTf62l7zu4/YLs2lS7ctt2IwY8K5M1JRwwOweRF8bDkWO5tfoNhgJ0q3G1wb7b+7n8se9cbuPvx4R5/MkYDQNucaz+wcYpu11swPUcvuxCzfN1hXxKxvt4NLfcDfAWcbXA92PS2Kelz3UgMcEzWHVbAe/HGtzCsKN3cSxHaxYFrbnpgLxbfPHYC67i9xY35EciPdgESlrGMjmsmLaWAAsFBt9lQOd8LbP8zr1h7uUTQ6UaWTW41MNgB7XIk2t64Dv2kd7R17qJ2ZHW8dpCdKHbuiDsCOh8rYzGvZzk1BNCzVju7d4AtOrH7PJibA2JPIHpjMAQ5l2cUxqEX6YRzaRJADKVG40225XuTyFzge4Mz14GcxjxRsyBLjxBn1hdXUmzAHzVfMXKe0XKJ6iqp3ha6BLXG3d7m7XG5BBtiVkHAUCoY1DNIFF2L3jV7g6hazBiFAJU3xK6On1McMr699rLKhcVcZR2Ohy/erpiQjUpPJr3uosSemAJq0RLoLNfe4Q2A+WC7irh6dHCmO+gOI3VNSMX6nSBaTb4m5tvikyHJoUMslQ2u1hGkYdla53LXVdviMT1R63odbeejH1S9rOf8+qHw7m8cMrsdTBwq+t/QdeeLfiCqURsVDFiVK2FxZQV1m19m1uB0soIJvjmMto1kBdkgC3ZhJIGfYnwBEN15gG+k77ctyThLjGlRDCR43N3kIsrnkAB9lAtgB0xO9XPGdPhcbZcr3252nvWvZjRSkGvNmRlki53Y2IOr1FxiXxDm9M8Lqrr3ve62iZSpDC3tXXlbzNsW1XnrQUEjRR6tF1RY1BNy1vZXY873HTA5D2dirEDzO/iu0630te3JidwRjbhL+voDFIlPTSl0qyi92eRa+xKjYAMeWGhRdlFBCFp5H76cskhANrWNiQg+weW+KzMsrposwpaqKnmnXSAjU48PeI2lCTyJ2Ia/TfBbx7mP0WiqJ1CpMyCPUANe/kR5XJuMBQZ92txK8kcKSa4yUVSq2fey6CGDAc+h92FtxFxhUS1LTIs0C+BVUggoFHIFVHNrk8jhk8LR0OUUEFRXlPpNR9euqMPIoIFgnUWWxJuNycWqdt2WEb1Eo98LH/ABwCiy3tGq4qSWkU6RKSe80HWL3uAfXbfpv54IuHONZdCh6cx5ZADE8UC31sybNKfaZTa5I8+uD9O2PKz/zJ+MDf/HEiHtWyxv8AnIxfoY3H4rgPnHvmkZ2cgayWJJAvv7O/5Yuak6Vh73U0Wq6x6rRjlc6b3J9bb4fX/wDvcrb/AJukt6gfmuO68VZa2/0miN/Mx/mMAipXqKZxPTTSQmRiEXWFJt6Xtp9+D6HjKV/o0kjxiSWKcSuDYiRIyApQX2Oxuvng9/hGhkH6WhceRaE/jjpHBR3DKtHqGykd1cX5gEemA+UkbZRf4f8A8wQ8J8NS1ffMkbSCJRYKQt2blcn57Y+hRwdl7/8AJUTeoSP8jiTR8J0sYIipYYwTc6ABcjlyOAUUmfT5GEiikjlnnjR6iIqD3TKAFQEHlpPI9QfPAdxLxhNXyCWYKNA0KByAJvy8/XH0JWdn1DK7PJQxs782Ia5+R57YiHsqy3/0C7/tSf8AywCNyril4XtFEhaR4z4idmW3UHkSBfDQyvhmetrJBVKi02kPLoLAyPpVdNyb6QQd+tsEMfZdlq6bUXstqF2kO48wW3HpgjhgVCSqkFrX2PTAdKCjjhjWKFVjjUWVV5f446EjGmsY1DjzwGsrKnU+Lfmfz5DA3n0SJE0ssjhL23LO5/ZjUbkk4IWiUm+re219wD52OMooRHv3hdzzdrX9wHQegwCZgmlqpxqhlhhW4jiKSDYndmIFix+7lhp5Dw5FFCp0eMruTvbF59IP623vxgOwwHOlpwgsDfHdvLHA1a6tJJ1Cxt+eO2q4v54CJ9HBHl8MKjtR4ynpatqbTF3TpGwLoG1L5G/kwOHD3gxHru5Clplj0qN2kVSAPeRsMB8qUdeYZEeN1DBgwtY9eVsZj6ZFbl3tXorLuTpj2F7eW2+MwAhVGWbUtLKzO6W2XwkC92JI5k2t054KMsjjy3L1+kyi0Q+tl82JvbbcncADA7V8VrSQFIQ7u9wZ7AKjHcgDnZNQsANsC0nHcLwmKaNzOCqmZTqjZrj6whuTH3YAglz18waYzAQUXdHu0ZVaSTUCBJbpbdvdiZwNw7S0kMiCojqjMbEA22XoFJ1X6/fgIrZGE1TJe0kSjRpt4u8NvETtYW5euINTXzAxXBd3Ku3spodhY2KWbYLuD54LvR83CNPRGqqikWhojGkTD2QbXJJvcgD78VfBvZsJohPUkpEfEqLsXHmxPJTtYDfFHmeeVTR93UxoEa4Jbxki66iP1RuN8MfOeKadoDEkmg93rXkPAtrkX2I9MESaXuYaciJhTAKXUb3UDw7g3uRy+WIOZ5sVt4hoCCQqLanUkAAserC5PXcYF2rGFEe7EZkf6tDe91Y9L7s1t7emLPhzKC06zVP1sqxKhJUFEKjbcbA/hgJGWdo0MbaJ4zTxl2ELhLIQLbEdMDfFNZ/CuZ01HG6tAHGojmVHic+7SLXxB46rlqlkKapFhYWcKdCW9rcCxxG7PmCJWVrAKsEX0dDY31SbsbeYQH54Cr7TamSsrqip0saaBkhBFgEFvCB7zdvjgSpKMNMiE2VmA1XsBfzJwdVWWvLQ0dMpAlrGlrZDy2HhQe617YiZv2bVcNHHIQ3eMWZo7DYfZN/1rb2OAicY8Ow0ZgVnimdwHkEAK6FG1j4iLsd77csVeUZXTyOWd7RkkIpOlr7Wv0O18csnpS6VDuJCkSjUy28BZgovfoSbbYtpsihSEzR3MiDUVZrrz5i3l5HAUk6wJMwUd5ELgEswJvyb3rfl1tjjW907MYY3VABYMdR5bsTa253t0xpmtf30msIqXABC8rgbn4nfEnLMy7ndSBe4YcyR6eRwRFMMekEFievhsPd5/HEvIciqKuXuqaN5JLFiB0HmSdrYgSvcnawPnzxf8IcczZd3xhC6pgo1EX06bnYHmDf7h5YDzM+GHopFjrXaF2iEqrHZzuSAGswA5X2xXUVQWlVe8kAZgLqTffYbX92Jed8WSVNS084imcoIwWRlAsttQVWAuPlfe2IGTU8kk8axqWYsCB5WIN/hgo+puzjNBfRMNj/PuPjsceVHCucQH+UMdr+Grb8zzw3cukCREal2JvuD8MDPEma02oa54t1uVJufLku+ABcsTPJH0RzVIN1HiqSPa5C7Nb5Y657mOe0X6aarQAe0HEic+rAED44teBqeolzNUuGip5hMTf8A4elgu/ldhtg34h4YieWWtnqKhY0jCNDFIUVwt7hiNzqvawsfXAJxO1XM1t/HZST5rGfxXFpH2l52ADrmIYXF6RDf1B7vcYJMu4ko6NR3NHSR3u3e31n9kAOS+r0vzxPzXtbWBnMscpJUGFdJj1D7Q5sLA9ffgA1e2PNVPjK/0qYD47AY6f8A1qzIW1dzY9TTH7rNvixzPjw6FWZkpmsG7oGSU6GW41m+zG48PTbBZmWcEUGVw6pBNVaTGVSN7NswLq49gahexBtffAUPDHbTI06xVkMelm095GrRsv7RVibi/M7Yb7C3rhf9qdPGWpu8CtIEqGLW3NkGw9NZ2GDynUrGgPMIoPvsL4CPWZdrdXVtLKun3+WMSJlIuT8Bt/q2JvPAP2kcQPEY6dZdAlQ6gq+JgTbZugte+Atqjj2hjuHqFBF/ZVje3S9jv6XwO5z2o5dPBLCRPIsildovPkeYtY2OA+l4MlkADBoIiRpDsWYAX8Wnlvzud8Vmc8GGBiyz6wqhiSApve3xwFtkfGt6eq1wxSGbwuka6AF06dh0brfzxmAeOdojJYC521A258/hvjMA1eH+CxU65JWZYfGsVramvtqOraw9253wPcacLrQd1GCGhd2cSaPFfbwvckG3S3rhw0kIVI1HJUVQPcBhX9oXFoneoozEpjhcBZN9Qdfaa/LcG1sBwzKCK0cjBmLqDdUsB00tvY7gMD53xP7OeHNbzVE3ju+lT1PmbHlbEnsjqknppo3Uu8EtwWN9nHIegt1wYrm9NGSivGpHMD192AEs0nlVfpMdP9XEZEYvY3W4sStraW08+mFDnNPPE66nLR2Ghua6WN9PLzuLY+gssLzPJ9IS8cgIVNV1KsbXt0JAGFpk/DP07MJKEsRTU0js7DmVVtKoPK9zgNuHKVaZ4aPMVYCcrVwPDsys11CmwuovuAOtr4aeQ5V3EIh1mRIy2ljzNzffoTvzxF4i4IpqzuO8DD6PsuknUUtsmrnsd78+eJWdcQU9FGplJCjwoigsx6Dl57bnqcBMqqnuo20JcKCdC6VB8lu3hBJ2388KLiJHakpaVVMU2YTNUSJ1XvWsoItfaNfv5YicRcRVOcVsNJoeCF5FVU5MN/E7+ZCgm3TbF6asS5tVVY/R0MLFN9tVu7j3Pot/6WAjcQUAarDxExvSBY4HG6gRdCvVb39++C/ibi9Vy5DNFqqakd2kAPN/tOD/ADdvED6qMVvZ5TSGJpJAtpGJW4u1xzY3Hw+GCOuydWC959g3S3ti48Qv+qfLAB+U8DlaOpVbI9WfEJdjGgACXAvdlbUdutsdKPhqmp7Bz3x/Rs0i62N9vDEm2n1cnly2xNzviTu9SRK8zAhSIkLWPkW9m4HmcDmXRtXSz0bfUEwd6AJLsWDBQDYgEnVc87bDAdONFo54nH0dItMDssmiIMQjKAyhCOZ293TCVJxc8SllnaI6wIvqwrG+m1r8rbEknliuy+j72WOMGxdlW55C5tf4XvgjgTj3ErOaJIZ5Y45BKiOyrIBYMAbah78Qr4DfBJwDmyQVqPIfCVK/E8r/AIYGL43jYggg2INxgH1UcL0CTI7M/eX7wRayFHi9pv2SR1O5NsQpMkyxZ54pFi1BjJ4Tq1jmVO9lAPTAPlfH9WpYssMnei9pIr6wnIXUg2BB+OO9G8LSzShDTlkIEAOrvGbbSOZtcctjvgpo9ntKBLLKvdKHQIFU2chTcnT+qLqL4Eu1njgiabL2BEcbI2pebXXVZuXIna2KWt4nbKaihSPS8tLG5qL9WnILRX/ZQKL9DfAvxznS1lfNUoCqSkFQ1rgaQN7E+WAr5qoE33a+5PJvQEj8cEyIzx0aUXiqpI374R76V1/V6i19L2BJItsV88BYGJ9OxVboxU7i6kg9MBM4gyloH0sxkkYXduY1XsRfqQdr9cfRC5QDmlICLrQ0Vxfo7kIvx0ocJ3s64FmzJ2Zn0QQspZ2BYk31aFvzJ2JJx9EdwveSOPak0g+5b2H3nAAHHEZmzOniuLCNEItc/XSgn+wn44Y0h3/LC+pyJs+lPSORE/8A1Qlj/akGD6+A9wH8QuJKwNZfqF7sEjcFt2PLyGCqeqVI2kY2VFLMQCdhudhzNsLXP+0OnjmJaCe0qh4WKaTIpFiwDkcj5jAFtHJCsLO73sTccr+lvLAhxcsTszsLKRZR0+N/XpiJlnH9G15Zi6BSAQ+7ellU78um2IGfRNmhWWmjalpowQ00xsZN+aoOXv8AdgAGqjAZrm7c7D/RxmGXlvBccUUARFJkZ2ldnYOVVdrleS3PsgDfHuAOeKc/FHTPLsX2SMH9Y+dugG+A/IMoCRSSuQ0YBkkdU1PI5NzceQB9kDYW3wveIuLpZ1WGSRmVJGdbj2dRJ59Rbl5YbHZc6jKIGvcuz6r7nVqPh+VsBrFQAoxp4mVZBrJGhQfLdTt8b4BeNaOaANKO8CkXUg33v7J0+WGrn6lKOYxhUIW/IWuSOd9sD2RZi1SYhrKuvtKFOlgGAOk2C2AYYAE4Y7T+42kLMSjEuTfQ32Ra4uAdzbcjDR4cgpqWmhandX7+7PNbxzNYszHrsTyttfCY7UwiZxUhFUBGj2sLbIL3A8zzwSZPx0i0Qdh3lQXkjjgRbKqtY6j0VPQb4BkjidHZEiIkeUkKFO4tzYnoq9fgMWlRk0UiaJF1i4JJ5kj8B5fDAP2e5nqlZqh4xNKxsEVQAoHhUsOt+Q+eGFM4UEtsBgBDMMiNHJLWiYsqRMEEt2dZHGhSGO+hVPL0xUcB5Gs+Xz94Dasva2zKgsqEH0UC2JPa5mh7iGmQ2eof7j4AT82PwwXZTCsMUUYFhay+iqPXkAN8BIoKFYlRRyRVX1IAsL4qOMsomqUjSKbuY2YrOVHj0kbBD0JN7n1xxr+Mou9jiVtTTaggGwJUctZ2H4noMdBO0jHvHtp37tCQq7X3J8TW63tgPa2dKeARJaONRYALsfXy1eZPMnCZzXir6Lmkr92kiEpqXRoIKg2Kk3IIJvtscWdZx6K6tWNm0U6uxVbW1kA6dR9SAbcsAGcz3la7CVrWZ73BbzHoOXwwRe10sNfXmWVpEjkHjMUZYqQALnUQLebbW8sZn2TrltRG8TLPG6m2sLz5EHQSNr3BBxZHOqeTL2ggqPoqxwa3iEY1zS+yVaW41Kb3025dDbAV9BZ1LRq7Ig8RI2B5nrywEI4zGHGYDMZjMegYAnizdZloaR4rRwltTJcyMZDcm4F7AWOkeRwx6zhOnyeCWqFmZdo9QuWc+yB5eZ9BgY7FLzZyGcaiYpWvbra1xblztj3tm4tWpqVpYW+pprgm/haT7R9y+yPj54BeVNU0js7nUzksSepO5ONAceMMZbAbnfltiWp2Fue+IyWHPp/o4ZHZ72YpmNK07VHdFZDHp7vVawBvfUOd/uwDR7JKVUyemt/xNcjH9ouR+QwXwjxD34HOH+G5KWkgp++VxCCAQpW4JJ9dxfF5V1PdRyP/ADaO/wDVU/4YKBuzlu9q6mcjm07X89cukfDTHhgXwDdlFLpppT6xJ7iE1n75MG4wGqtsfiMDHF2XU7KGnikkURyAMsTSd3urFvDcgjTt05jHTizjeDLk+tDSSuSY4kPiI/WJ30rfr1wC1HbtLpPdUkSnkdcjN9wAwFdTcNtJVRTmOJ6Yyhu8JCu6WsUaNb6dRI525YLc9qhcXG1vCv2fdt5YT1LUeMurd2WJJ0kra+9h6dNsX2UcS1ZeNEJqCSAqMLtvtt/icASZ3xNUwIvcMqu5EYGjUSTsNIPXHuLHPimXQitqtP01lIpoAQRGxH6RuhK3uTy8sZgE1mDguxG4LXset8Mng7tCjgYrKrClVdtC6mR+WoAWJBtv64V8kd2Uc9+XXFsxEbW02C9DuLnrceWAaPEfGaVtM8Apa4R1Cao5FhB1BeoAa+nUBfCrGbtZInaRLSF2ChgyEAABbta2xPIb+eGJ2eZxMKeOn1lJnlHd32K09tb6f6QPu1DGcYZVTCvy0NotL3veXG7XbZj13YkA+mAWmbTa5W8cjqpIQyEFyOd2I5m+PKetaJ42BG2+/LfzBwQcacOCOsmWmUtGpXbUCVcgXXfnv+OKaryWQIWYG6gXS3TzFuo8sAxsvyiCrW7R6X6NGdJ89Xh2574nVf8ACOlaZKvWskixgyJdlBI3BG554puzOW8D3bYPa+3K3rhg8OhXnDAg92dRsQTvsLkYASzWVZs/jV2QQ0yeDWwBfQNO1+Z1BvniEnEk7zxPOzGGYPHGLgBCSSLgdCthv1GIPENWtHXVqV9O0qSsO4dkGkLcsNJNrbNa4NxgekzhCClJM0YJ2SVgYxYi2kvuD154A/4lpafuIpK0N3dOruqoSpZzZVUFbWNxceVr4qz2jpJDZoWWSSJkXSxYHY6QxI1ayOvn6b4sMyz8RwpSVsCktGrNIh76F1H2yU3VtW52sPPC8WamN1j1wqSwtcOG3Om21xt1v1wAy8vh3G5tY+m9/niPgtqaFFQGOJQV9pW1EMN77tuu9jgcnDAaWIsCdgRa/wAOuCI4B+eCbh2uCRlDuzFl0n9of5YHViZjsGPzxYZTIIiZHHK4Hnf09cBGpssMmyHUfgByvzYjyxHqVUN4CSvmdj68ul8cyceXwGY3iAvvsMaqMYMAyOGWkyigmrmGiarQQUgPtEHxPLbooAWx6kjzwu733JN/vxLzDOZp0hSVyywJ3cYP2Vve3zPP0A6YgnAbBvTHnPHmPRgN0GHV2KZsBSyRWA0zE387gfhhLLvg77NM87pipawLbjbra2A+g4pDbFPxtVFcvntzkCxD/wDIwB+4k4m6yuzC22KHtHnKUsJB/wCOrn3IrMR+GCrPguO1JqsB3ksjbeQOhf7KjF58bfh8cVvDtOY6OnQ8xEpPvYaj97Yh8b1UkeXVbwmzrEbHyBsGI9dN8AkO0HOhWZjUTRnVGpEafuoANvQm5wO9Oot6Y6LttfbpiXltKkkkaylhEWHeMqkkKNza3UjYe/AT6vIu4yuKeQBZKmbVGCp192o53HJT7t7jDH7MoGy6imqK6NYEJDxyvp7xlI9m3PfmB64A+PuIlr5VZUaKCJBHCrbeEenQnbbpYY24241bMO7QXSngUBFPNnCgF2ttfbYdMBS8Z8Smvq3nYEKfDEhPsIOQ955n34zFPMPL78ZgJNYFBNmDX8t7eXLHWjy6ochTDM6kG3hIBvv8sfRKZLClysKC5uTpHX0AtjuYzbwrt6Db/DAJ/Jcmr1kSWOnYaDrW5G5I0lCD9nT05YIqXK/pP01KxFeqlVBfcLBHvoWO/wCqwvcYNpZgLXff33OKKGljilul7zKzt/XA1Ek7C+1hgF1Jw5UUzENOqrqBV/aJJ8N9/QXv+ycTuIEqadQFq/pLKE1RPGoIVgbAHn7PP94YteOaaQSUjIpVCTE0lwygsdgV6NfkfcPeJ1lfUo8kMEfeXIZpO7ZnYkXN2OwsflbAGXBppqmnKRUsSyEnmL+Lre5vtg64Xyb6NEy3BLtc6RYADYDzI9+ETkdVaQRxMxDX1uzlFUtY6jpI8V9S263GHx9CeWhVKdjROyKV0qG7ve+m3r19+AtS22k+IeTWI+RGB7N+z3L6m/e0sYY/ai+rP9na/wAMRRWZvTj6yGCuTzgOiT4qeeOcHajR6+7qBNRyfqzRkb/vD8cBQVfYXEDqo6yWFt7Bxf3eJLED4HAYezLNYis0cSzaDv3bqxuDuGU2JPww+qSpjmXVC6Sr0KMG92w3xCrpjBMJibRyWSW/JW+xJ6A30n+jgERxFmXeKUrqSWCYKQkgDLZugYMN0PxPliiymggPieVLjku4+8jH1PI5Is1mW3JgCPkRgezbs+y+p/SUsYb9aK8Z/s7H4jAJSSlU1Cxa40BjuHdwq3Zh1F9gBgzy3sqy6caXr2knIJBi06B+6DckC/nc4lZz2D077005jP6si6l+YscBWZ9jWZQHVHGJgOTQvc/1TZvlgBfiTh96OcxOQ3VWHVbkA26E25Yi5XlEtRII4Y2kY9FBP4Y65rTzo9qpZVfl9bqBt5eLEyg4smhaN47IYyCujw/O3O4wRH4gyKSjmMMqkMFB3BGzC97HGR0CFQ++jQSd/tDa3zsfjiRxfxQ+YVHfuiodCppW9vD78VuuQRad+7LfC46X/LEu/h0aGeGNvrm/HHzTJ8rCRK5BuLFvKx8tvd88biiiYqArDUhf2r9Dty8xivkzBzqu3tCxHS3u+GPFrnBBvyUqPd5ffjG1dfx9CXjDjidp49590uqpkQsgViyi+q+19unliQcmAEezX1KH8vF5e7liuOaSadN9rW5C9h0Jte2NlzWS5Oo3O5+d/hvhtSa3Tb23Hv24nHv4m6XV5cqqzAm1xpPob3B9QR/q+JnDGXiQt9Zoa4AI6X+1679MVEGYsLDmurVY8r4v+E8lkqAxikRXuLI48LW359MXa7bM/F6f4uOfp48z+/Y66Piub6M7SPH3muOONiLL4gPE1zv4QW54HuOs5NSlEAbsyyFgpG76hEwHvF7e/EUzVWXaWq4G0IQQ7Ey05JXSPGPFGdJ0jUGAx5l1XDmGbRNFGUiUrqXUCNQu7FbG2m9tx5YbV6Za/S28Yef42/PzM2Z5o6e5CNMq7geFAQPibKBb1t64XHaPxNJJFTU+oqJoFnl0eHUTeynrpuL6b9cNSUAggjY3v8eeET2o1ejMJYozpSGOGJRfcWW+3z54tleGjq6Uv68fO/b7B+gzhEjdTpjYWsUiV3PQ3dzYL7hfGz1BZiC8h8IO72vqsT6D3YrJaonnYDpfmfPHqVTA39AOXlyHLpbEst7GhqaOnf1478rI6gjDW50lrAm4225EfeOWINYi6VK/avc+7brjgaxgCLkg8+V9+dja+OUkhIAP2fw64SXzXpr6/T5Y7YYbcfn2eMSeQ6/HGY8JtufhvzGMxt859Qr7Jwue0j9J/SxmMwBlw9+hg/dGIlT/AChP+if+8MZjMBzzj9AP+rF/fXBTm38mf4/3ce4zAfMFP7E/w/7ox9TvzH7q/gMZjMBo3X/XXFB2qfyA4zGYBGcH/wAqX91fxw8OK/8Ac9X/APbv+K4zGYCyyb+TQ/8ATX8MWL8xjMZgPOnxxrD7RxmMwEfjj+SH3HHypmX6Vvf+eMxmAiNyxKT9EP3/AMhj3GYERjjUYzGYFeYzGYzES9no5YP+zTr78ZjMVt9BS/oW/dH4jCg7Mf8Aezfv1H4YzGYLh2+pwnnhDdq/+9Kj3p/dx7jMGPAMPtD94Y6Zj+mk/fP44zGYM3/mo8vPHNufzxmMwHObp7hjMZjMGn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6" descr="data:image/jpeg;base64,/9j/4AAQSkZJRgABAQAAAQABAAD/2wCEAAkGBxQTEhUUExQWFhQXGRoXGBgYFxcdHBoYHBgcGB8eHBwfHCggGhwlHBwaITEhJSkrLi4uFx80ODMsNygtLiwBCgoKDg0OGxAQGiwkHyQsLCwsLywsLCwsLCwsLCwsLCwsLCwsLCwsLCwsLCwsLCwsLCwsLCwsLCwsLCwsLCwsLP/AABEIALcBEwMBIgACEQEDEQH/xAAcAAABBQEBAQAAAAAAAAAAAAAGAAMEBQcCAQj/xABHEAACAQIEAwUFBgMFBgUFAAABAgMAEQQFEiEGMUETIlFhcQeBkaGxFCMyQlLBYnLRFSQzgvAWNFOSsuElc6LC8RdDY4PD/8QAGQEAAwEBAQAAAAAAAAAAAAAAAAECAwQF/8QALxEAAgIBBAECAgkFAAAAAAAAAAECESEDEjFBURMiYXEEIzIzgaHB0fAUQlKywv/aAAwDAQACEQMRAD8Ax/Ep32/mP1o0w8Y+xvsPwHp5UI5ktpZB/G31NGeWwk4ZvND9K1hyymA+EXvr6iirifDgYZdvzD6GhjCL94vqKMOKLnCDfky0o/ZYNZKHIZtU0QP5FK78rai371I42Udqmw/B09TULhx7Tg+RqfxobvHtbun60/7A7K/Lh3CLbkeVHHCi/wB2ta43+poJwLDR+E+6jbhCQ/ZwNutvjTiJkPAQD+zpfR+lZ/prSMuT+4zC/ST96zmpn0NKy64Qj/vK92+xoujwt8fKQF/w16UP8Hr/AHkfyf0oxy+G2YsrXF0S/wA6qOEJ8grkkajETAC1tQPW51Hl4dKFplj0Lp1a7trvbTa+1v3otyxAuLxHM99ht6mg+ZbMfWplwikF/E0ajBQgAbFen8Jp7gKCFcxh7KTUugliwAs1jcb9K54lW+Dj9V+hqs4MjP2kfyX+lEl7gXBI4+gU5lKvQsvLzAo64ZwKLks3W4lN7D0/as74v/3p7fw/9IrU+G0P9iG/VJT82rNrJSMfyXCh8RGh5FlHzFaH7acIqjD2UD8Y5DyoG4XW+Mw48ZE/6hWhe2wbYf1b9qBlZ7HsrDSSTGxK9yxAPPe/yAoR4xhAxuIsAPvG+tHXsRvrxHgFXbzuaD+N0/v2J8nNIQZ8P5TH/YcrlFLFZG1FRfblvz6VmeBg1SItubKPibVsmWR2yD/9Ln4ljWVZBCftMG3ORLf8woGaL7WMkUYaKRFRezNmsLX1WH1oU9mOAV8cmoBhpc29Bajv2w4nThUQC/aMPdp3oX9j0H99YnpEfmQKOhC9qnDYjf7ShADsEKW5ELzHltVt7L8gCdqzgNqjjYbctQY2+FQ/a1mxaQYcIQEbVq6MSvTaib2XyFsPIxubaF3Fvwxr8qHwPJnXH3C6YN00OWEgZrEDbfpbpvR5wnwxH/ZmiS15FJLeGoXHwvQdx3jJcTiI0aMoQpCggi4ud9/StV4bI+wwH/8AGn0AobQZRhfFGTJhpuzR9YsCTtzufCtLm4djfKoEsQz9lcjnva9r7cqHONcpfEY6bshfs0S4ANztyFutai2GHYwIbjQEOyk/hFrG1TeCuzBuIsmGHxJhUkgafxWvcgHpt1rS+MuHUbDYSFQFLSol/AFTemeIeDWlxP2hSzEuhKaSLAFRsT5A1ecdgM2CXocQvyFF2HDMjz/I0w+IkiBYhCBckdVB8POlRDxPk7y4uaQEWLn5d39qVLcPayG2BQkkmMknc9gnP3y1IBIFhKbcrCOEf/0q+7Ff0j4UK8ZYxo2jCMB1ZR6i1/KvQdRVnInbosIOFYSwfs5NXP8AxIwL+QtsK5z3Ewf4EkUr8iQkim1j1sNjVi3E+FEVjcydny0t+LT4+tDnCxLEsbbnmb3NSkuEPPJFiwaCRXihkijGxLm5JNren/em+OEIMV/A/tRdm8I7P8IPL/qFCnG/KL0PU+VTOKSHF2yvy8MY9uVqL+FBeAbcr/U0M5SB2XuNEvCduyF/E/WlEbPMs1DCzDa33n71nArSMvc9hMABzl+prOkW7VM+iohVwoSMSpA/J/SjjCyCXNNR6xoffdqBOHwftC7/AJf6UT4VymOLDmIwR8TVdCsqcLYY3E9PvG+poNxqWk9/70W4J74yYnmXNCuP/wAX3/vUy4QLkMOIP91UWI3X6GqngQf3g/yn61d5vGRhkvvuu16peBx/eG9P3pv7SBcHXFwtiXP8h+QrSeFdRyaQkk3WXSD0G+31rPuLR96+36P2rTcjTTkgt1ikPxLVnPktcGY8HrpzDC26sB86OfbCgJwwPi30FCPCq/8AiOEv+oUae1cd/Df5z8hS7DohexVLHFf5B82qqzrIxI2Y4hj/AIblVG252JP0qy9leYRQJi3mdUXWoux5/i2FN4vNYfsuYHWv3sx7MdWuo3A8KljQW5NhVkymGJjpV4gpPWx5291XeV5RhY0QJGvcACsVBO3mRVNgAVy/CG+wRL38wLfOkZnRTpbYXJ3+lZS1KdM1jpbo2jjjvAmUwsoDCMsxU8raTuffQ37KoLYqc2taJfm3/ai+TKpJl7radQ3Lbj3CmuFeGXwuImdirI6IFI8QTe46VaaaM5KsAP7R2JxOjVddd9NuRC259aLvZuLYNz/G3yVR+1CPFSlswkPMA7Dw7ooz4EFsuY+LSn5n+lFYBgJI4mzAG5IVDe5O2zHrWm5HDpwMAH/Dj+gNZPwvdppXPesrbn+Q1rysEwkROwVEufIKKVUqG3bAqFZRisdNGwUoyAArqBNrW5i1c8d5/jcC0YWVGV1JuYwCCDuLX5cvnSyDNoZDilV7tJMGAAO6Bhvy8Ktc7zOOWZwI1lRFBLFb28rc7X6+NK0h02D/AAnxDjsazAyqiqUFwi3JZrdfK5+FXef4RosXgg0zyXdyAwUAHTYWsvnVPlOZlcYss0fYxgW2Q2IFyC23TapfFHEeHkxOHkimjbsg/wCLUBdhb1ppoKaJkOG1jUAe8WO48WNKiTJsN9xH/KKVZUPeAmHxKyLqjYMPEeNZ5mELSSyarXU22Nxf1r3I877EOjX0uOY/KbWvbrVYkpViEYkHqRa/qN69FzTSs5VBp4LFcbJEyEgXW43GzLy38diR76mYbNtJ1AC2w+e/wFVuGx91ZJO91Unob7+4i9RmcH1/+aFqUsDcLDt8xWaM6GBI6X/iHl5VR8bx2EXv/aq/J411AknUBsPH/QqfnWOI0M69/cIp5KerH5VGpqe34m2hob5PNJZb8fv8EN5TAezFweRsDV7w2ulNLbNc2G1DaZgxjIYEk3GqrPIcVHp7N7X56ibfA86Fv+Bq/wCluvd88f61/wBFnl1+xmt+qT6ms+h/FWhwgJqjNrNc31ePP30DZjhFjkKq4YeI+nrSbtWZ6mk9OVcp5T6a8/zstskltiF33tbn8qJoyftZv/w1tz8TWfK7AqRe68iPW9EeHzgq8cxIvp0ON+nIkVcWmYtDuAJ+1zW/WaGcd+O/n+9W+JnKYkyCxD2b4nfnUfF4Mu/dAKjcWte1yd/fepl4GkEmLnEuH+772kgtYcgLgk+A/qKicK5eYsTZmQ6ow/dYEAE3sfBh1FQcsxDKJUiBZJIwrkjkSQTYeR2+dX+R5UWKCFAXkjOsHu6SN7hjuedrVLl2NR6KniaZGkYqQQSoBB8LXrUsLIn9jkIRYRP15AlrfKs4xnDpZYgH1M92lCqRpba3k23har3FY7sB2AVeyjVVflctp3uCen1NZzlk0jC0U/CqXzHDW3CsBfzIJow9p7Xmg/hDE+V7c6HcLvM88ekM2mwBuFbx5bG3KrPMoFYOVMhZksVLXu5Nyf6U282JR6KCEB8RAxRdLpdmYd1j+En15j1tUXiDALhpAV7wk1XDKALbfhG/Q86ssyWXRDDGpLKAt/0lmDbW63W3oDRhheA9UwOLlaYBRpHK1rEg/T31hbbs6HUVRZ5OssmWRdyzaFCg9VFrG38tN4KImbsNQdge8dvw7c/DmPfRfoAAAFgNgPAUzhMrjjkeRVAd/wARHWiUVIyjqOKZKVAAAOQrw+FdCm0Peb3fSrRkwX4k4aWUmWMWl3v/AB/96YyAdllhD7NolYqdjzbpRViNjQrxKEiZMU8bOhtG6Lv+a6m3he+3W4quhozrhxvu5mA5q/8A0EVruP7sEYJ/SD/ymsywNn7aaBGVu2aynkq3vb1v9KIDnaTpNG2pgCVOo7a+mnqLWFLkpqqZW4Pg9B96JHjZ5QBoIsEL28OdqGs8yXFpPIIhI8SsQr8gwvf30WcE6hOUYdy2i+o7sN9vO1WnGOYrDIqGQjZSF0knSdQZr+N9Nj0oknEE7AfhrJ5sXOsGKeWOMqSOmojkATsf+1P8X8Hw4V1ETOxJQWJBO+q52HkKt8XGw1ux0IoOgjYqLXVr3N2tfbbkKH+H8weTGwpKXkC3F+Z7y39diaSdqxtZNiws6hFAINlG49KVZVmeVP2r6BMEvsLjb/1UqAozbC4cu4RdyfHYcr1cx4P7qyrHyuzk94nnZaiZlh1w+IdEYNoLLqAIF91J53503KynToDaVXvHz8fStlJURtyOZnMjBHVQpIIa224POmMHhWlYBRzIG/K55U20lwFH4QetScvdkZWAsL897eFTKQ4RzkMMf7Pp4Y9ayAva5FiL+NjQjnOIPakXNlI0/AVuBwjMqs8rSKguVsAp28Rvbr1rJ+JMO2sogBS5W9hdRcsLkb2sflWUZ21Z3en9ROMebTfyVr8rQ9lPDMs0PatKsYO63a9/cvL/AFtQ1jjZrC/d253uep5DmaIsZFiMPENCyLh2AIdhdblQGIa2296pMHlM0wZo01KOfwv9N6tSlm2ckoqkorI/ljEhweqE/DlUrJeHHxRlIIURrqJ3JPgAP3p3KMokIdTZXIsLkbDa/wD8eVFOS4MYLBtKzq0khKsgN9rmwHW/9amUuWjqnDbDThPmm/km8fv+IF4rKpcO2h9mKhlAINwRcfKmsTiBoGkc9ufevsfhzFTs5kaeQypE66mAXmd+VvOjpMgwuBjEzRl3jAbU52aQg7KPXy6Cr9Tajl9JSeCq4eyBsQpfEl49KjSNABa4O9yu9VpglWZoIkM5J7rWG21+8eQA50SZzFmWLi+7wrIp8WUNbnaxtsbj4VXYHBZnDG8f2NyHN3YAaiOq3U7A1ClK7LahVHq8PPhoDJJJChuzEA6r35BbDc9LX2qpGb6VBYG+6jvW26n0pzP8Bi3RQMFJEbnUscbaNO2kbcz4k1BweBnjWzRMNRuSYrtt0uRcDyqrdZISV4NQ4YymKSITFbFLNcna+m/jyFAma5U8uKInYIh1OWBAuvPrbe5tvVllHE88UJwskYCKpsy2Uj8xB6Eneg/i/MWmxDXYlVsFBN7C1/repS8MpustDjQBJ+yw8hkDWCnUBc38jbxo2jwskTyyzgKOSLcHp+K4+nmaB8m4feRRIQQlmYtysq8zqO1+YA8atOIuJUkjSKHUqgWOrc29evrW+k12+DDVT8chVwpmkEAWaaSxdyVTY3XdbnwI38t60dcxjZBKrAoV1XBHgT8ax7h6LBvAVcapVu5I1XADctulunnR3wvw0yqxbuROwdEuSQCtuR2U3N653Pc3g2emkk2wlyiZ5LubaDYqP9dKsjTOEgWJFRB3VFgOtvfXOLx6pzv7hSWEZvLwOLzNNRnvt7qros+iLld9Xha9vW1OQYqQyN92LkbXNtvhVWKmT8Sl1qHGmpGU+o9ai5vicSq7BF9Nz86FsfjscqkxtcWsTZdjz3AHK1PhWCjbpAzn79hiViaR0HaCRzbZwzA32PLT+9VGcYoHXLCO6su4UNYkuXXUevluKtctwiZgpfGTu0qkgKoAYKPG/n0qzwGU4eKIhomJZ7KjkNqNrAsF7vjUSkkbxV4BXLOLzGYwVKhWZ3ZbFmY8iNWwtyqRmWetjDqWOVyoYOwUcr9zZfDr4mrzEYDCwRvIkJaVQfxoSovtvfa30ql4dwkrxSLhCigAGRixUudyFHhYXFJzUsjWm4ui3l4ngECdspM4srwlSDqH5vAeVWCZrglUSRPF2hCtoKheRt3j1Iv4+NZbjo5Nbg3upN9779d+tWnCmXpNKnaMpUE3Q3GrwF/9cqp0lZKTboN8RxANR1SYYna+ktbl6V7UWTh7Bgkdko8jK4NKs/URr6TIuUcJBsLjyT/eNNtJ6DWJRp695QPOhQY/TgWiUWGsa7D8R5i557W5Vq/AGRgpHiJiWle7hRfQt+pHLVtQ3xxwdpWZ4NROvtGiHNSx5gDZl8+YrVNmbq3RmCHcaRcnYDzNFz5NPh8MpcqFJ1MptdTVRwvJ2c+p20KLhtr+7y361Y8T57rsh7wBvfxHSlJtySRWmkobmX+D4nlOBn7ys4ZQNl3BHOx5/DwqHkWQtIBiZ5VgwrNpLva7m35R69eXOhHD41dJRu6NJsQNyw5A7jY9TU/FJjZ4VmcSNClwh20qBsdKjkOlwKe1dijrSi1KHKCjPeLGdDhTIkkanSJBHbWALcr294FN8OYQiFoYZ47MdTC51Ha1jsNK+lAouRfn0qxy/ASOpkUlVXa/nUShirOmH0pp3sjfmv04/IJF4VfFYlhA9kiVe1lJJXXa50+vhVzFlMSpGS+tla4ubEHmDp5dDz8aoMo4uOGw0mHPe7S5LA794W5+O1q9y6N5ViCkhGJF/M3Wxbp159KpOlRzzucnJ8l/h8dh5mEcrmIbMuk2sQdQJb9R+FSc0zKKTEqh72HwiGeTrqK7Kt+t2I+JqNn/AA3M0KxwxDSq7tdQCfU7k0MjDtDhBG+0mJluw8IYbj4FtR/yClFKTsNR7UPz+0vHlyyuoUnZdCkDy5Xqwf2iZjFbtEi3FwGQgkfEVS4LhOeaB8Uo7t7r7jv6AcqqJ0lkXXKWNm0AnyF7fOqtXRmoe22HcPtZxIAL4eMg+DMP3NWH/wBW9JtJhSDz7sgO3wrKcWCB+Y2PPpTEcgsb8/G/KrpGbSNmT2q4Nv8AEgkHqqGnjxrlEv8AiRrc/rgB+l6xrK5ohMhmBaIG7AcyPD3mrbiTNoJH/usfYR6ApUAd43vuQf8AVqVBjk1tc8yeVOz1xBOWkq6j4WtTX+z+Sy/hMG/6ZiPlegr2Y5FDiFkMyBrEAE322N/2q+4h4SwqKSkRWwJuGb+tZuSTo1Wm2uQryXhXAwMWgtdgAfvA2wN/Gif0+lY1lXC0EuDaVO3MgfSNBuTsDspsNr+PSo2E4axocqMSIgptd5iG8fwqTY26XqqM3fk2uS9tjY+hqKMFe4Ztj1B73x6e6s5fLMxiW6ZhcdLlrfO9dYbEZxoDjERspYJcleZ9VpWg2yoPsu4ehhbUmq977tff31as6g7kA+dDHB+b4h5ZMPi0USoAwZbWINvD1FXea5eZlWzaSCSDToltjmJgD9RQ3xLwxNMgEEwja9zzAIty2rrGZl9lsMQ3dPLz9OtV2Y8cYTs2VJHD2NiFPOqa6BXdg/hPZpjElLCdFBBuUZrk+hA6+dN47gfHgnTeTwPaW2+NS8t4ukkMSxNIXZzqDNcaPXxGxq/k/tFBqGIidAOZTvD1Hh51m1i2axbulQKSZLjzC0MmFZkbrrBIPuNUuFyzGQLoWGeO/wCJlQnUP4iOlaLjuKJYMEcQxR2DBRYEA72/Y1WN7TQsIkKKxP5QWB526g+dSkqNG538jPsRl5RkeUse2Jsuk6wb27w23PlT+ZYNsMVkCGO5KrqHdNxuSOd7VsasuLgRpYR3gHClt1PMWIGx9KFM5yXL55VwztJBOd0uxKk+FybH5U6dkqaqzKjIW3LAk+J3pVpuL4LRXK/ZVa1u8pYA7DkL7Uqnd8C6X+QW8FyhcBBpBNkt8CdjQxx5mJUiwKvvpINroRY38d/pQhh/aBLDEYUXSDbdDawAt1vuepquk4iaeQmQsbgAaje1atPbZnGvUKfHwFSW2v5VVliedXuNu3dAv41STR2NqqLwLVVcHeDhLuqDmxC/E2rbuM80TBYFYwiksojVOlrWvasm4Wxi4eUYh01hPwi9tz1HpV3ica+bY6NNwlrAeCgXJqZZfwHHEfiyDwdgIZmkWYkKq6xYgW3sdz6/KijGYvBpCsUAE2lgQCT0Nzq5XFV+ZcHmFJJJHVUU2TSLk3Nhq8PnQ7icokVHmTeNLam3FixsPXels3O7KWo4qqJeNyjtsYIoQPvbMABst+e3gOnqK03h7hSXDTvchcMVU6L374AGw6cr386HuBcxjTD9oiD7SGJZza+jSbbn8I8vHejjhKVsYGaQfdLsBcd49b25j6+lXPODONr3NlVxPxfGpXDwfeTSMEAU2AJNt2H7UDZ24fEuFuUj04aPqTp/EfMk3P8Amo74k4ahwOrGR2AjVtCWv96/dUg89ib+6oHBvCrNHDKw0kamu3Ilrbgc7i3OiKSFKSdDuBy+fD4aSGJ95Lb22UHYlQetv9bVHxGDw8cSq6htJ1b23bqxHK+9FufxHsVWF1U6grMd9jzIHU36edBHGwhiiOlQX0/iJJbfrc1zyT3HRpyjRXZ9xGiqYtAC+GnmLdDfly6dazN+ZtRBjsZ9rMa8mA0liOQ6XsOQ8bVAxkDYZpIyQWIC3G4Knfa+4reMduDCct3yK2ulauaVWZGrcBzJJhFUPIjoxHcNiSd/oedTcfJAzyAyuzJay62ty5EdN6y3KZimplcqRawBI1EnkLeW9EMmYSIjNMpJ2GpvxG3JfSsXoNu0dK14qNM0nG5ymAy+F1CtuVFjtqN9z42sdvKsinzuRpNWolib38yb0xis8mkh7F2umsyAeBN728tybVW1qlRzt2E2OzJ0ZtJ12JAkJJA3/IDtz2vWp8F4eSSDBamYgiSeT+LfSiny3v8A5ayrhDIXx2JSEMVW2pm/Sg52HjfYetfQWBwceFhst9MUYW556UBP70pJD3MqOHW7TG4yXopEY92x/wCn50VAbUMcBQn7KZDzlkZz8bfUGrzM8YI42cgkDayi58OVSxcsAs1yb7TipGdrrqsoHgPXkPSqDivh2KJe6lmAJ2P1qwXiqJJCpLxsGKtccj4X5VAz/ENibfZiXXfW7Ahb+AJ3Y8+Vc9yvJ3bVWAIwGZvBKjofwm9vEHmK2DCYxXF77kePQis04h4a7GLVqJbUF6bk22A9/wAqLlZVVTqQsFAvpJ5DyFd2lOMkcerCUZFliMvT7K+GBvG2oi+9iTqFvQ8qybDz7lJGN17qavwqdQ5+XOtAxuJl7F3hsJEGorYkMvUrfcMPCs3mgaQvJcDmxvtffenJRrBKb7Nd4fzPGpMq4hNcTKLPGBoF+RuPKrfizh5cYiaWCSo2pH+o/wBeFZpw1xs0UYic7KLB9ybdB+1dw8Z4lp1SOYMrG26AfGsG5eDRKPk2+IHSLm5sL+tqVeYBiYoyeZRb+thSoMmfN0mSspZ5WGgXCkG5ezaRbyI3v4VCmy50QORYMNQ8bdKvnzUOpLxoCf1XNh5A8vWq7GZ0WstgwHXlta1rcvf5VSb8GzUVmz3LpdY/i5H+tQ8bGC/kPnUWKcq1xtTs817MDv4UttMrenHIziX6dByqdwzmhw2ISUdNj6EWNvO1VTGuo6qjHdmzTuK+I458IYsOrldjrKNuFO+/w3NB8vEMhwrYbu9mSp5HVtc8/C9TuE8egDRyNpTdjc2vtbSfK1zbrTObQxBWVoykjydohP8AwiLj4+FSsYNHlWipwGMZVMeohGILAdbcr1qPBPFhwkfZyxl4uasnNfUeFZg2XMFBDK3kpBPw50a8NYV5JIoCrBmsLFSNup38rmtEk0ZO1guONs6edMNG9x2hM7g9IxcJf3XPvFSMRxeXjKYYFVUWW/OyqBaw8Tf5VG9pGQTriWkWGR4dCKjRi+kBQpBA9PChTI8eE7UyAaQtrXCvc7cjzt1tU4oEGX9p6YDI9jIqElSynS46WGwv8azLM83eRW7QlnJve+1t9q6xBU6grNvfY3vv9arZEHnSjCm2XKeKLHLs4VIJIihGu51IbEm2wbxUeVVEymwJr3SPCu3bYVSSRDbeCNSrp3v6V4tAi/4IyxcTjIIXF1Z+9b9IFz9Kn+0THxviDFAbxRd2/iw2J8x091QcjzRMNDJIjN9qa8abbJGw7z3/AFflA6XvVE7/ABp2+AEK9iFzYeNNk07AbEHzpIDW/ZtkuJwTyytBr1IFXSynfVfexuPhR7xhitGAmbkzKF97kA/U0K8KZ24TUDztepfE2aNiDh8PYfeSgm3gNv8A3fKq1NJpkRnYYZFhuzw8CfpQE+trn5k1zjZ1CNrIC6rG5AHLlvU93C3J2CgCvnr2jcQfacXJocmFTZBfbbmbeZ/asqLQS8dSwK6q0iEOCbxWYjf8L7+d786cizOKRV7JgdI5eFvKsshiZg7AHSgux8Lmw+Jor4bwUMeHbF4jVdT93Ge6H22I6sCb+W1RL6Pu4Z0w+k7eSVmOcuk0Uk/eg1HQp57CxcDqATYHyNqpYsZiMRMYo3ZrsdOnqL7e6qvPM4kxMpklNydgALBVHIAdAKiYbEtGwZGKsORU2I99axW2O1GMp7pbmbLw5w/HhiVmkMmIaNmN2JCgAd0ePMXNCOcxJFNFIBtI5Vl6FSSDXPs9zhpMZoncs0yGJXYk6STcHzuRb31K9qOX/Z2gUNf8RB8xanZPIFZpgeymZOl+7/KeVEOD4c7JYJprhGkQvb8kROxbwLH4AedNZhhvtUcciW1jbc228z5GifibFJhMtjwobtXlALMSTc36eQI+Qqb6K29msZYB2MdjcaFsR1250qhcFPfAYb/yk+lKppGbPmvF4szMCRuABtenMNlc0jBVjYk7Da3zO1EUWcYZW/EdPXStPS8TYQfhilbwuwH9a6HGK7FubIcfAWKP4uzX1cH6XqZD7PJPzzIB/CrH62pNx+4FkhUW5amLH9qhT8a4puTKv8qj971OCi8/2Ai0G0kjP0JAA+FVcnCqx7OGv5n/ALVUTcQ4p+cz+42+lGHCnCbzKuIxjOYz/hxsxu/md9k+tNNLoTRTnK4wvdVb9CSTY03jF+6DMNRUDe1/LnRTLhVZ5YsPYiJQX8AxNgoPlXqZQ4wbDs2MxdVAAJOkrvsKJzSQQi2wJzTNDJoWwUxgBbAD3k+ZrUPZRKsgeVgGkiUjqWN/Da1trVH4/wAEiYQXjGsquyrbvbbmwpv2c8QjCxmMYOdixBZ0BbkLAbgevPrWSftLlyaFguJ8O7aGYxSfolBRvdfY+6nM24ewuJH30Eb/AMVhf3MN6rpuIsBOTFOUV+sc66SPjsPjSj4eCjVgcS0Y/Tq7SL4E7e41JIH4/wBlkJlZYZmib8SBhqXSenQ7cuvShbO/ZnjozqEayr4xHc+qnf4VoudY7HxBWfDrIY2B7SE/l/MGQ77jw6gURZPxPhZ7BJVDEDusbHfwvz91NSYNHzn9iEciriFkjX8w02b3A1N4kw2AMaNhGlD/AJ1kN7+m1fSGOy6KZdMsaSDwZQaDM69lODluYtULfwm6/wDKf2NVv8iswXLcqedwiAXN+ZAHzqPPAUYqeakg+oNq0XPfZnjMKDLE6yqneupIcAddPl5GgrMcrmja80ciE73ZSL33vc86doZWVw9PmKuStADSrTiilanIU3AoA2L2dZN22EDEsrBiOVweRFXv2dXzeJFAtBDqaw/Mdhf4qaoODHx+EwqyRp2+HJJ0D8Q3tcDn8L8uVX3AOK+0zYzGaSocqig8wAOR/wDTRNuxJIsuPcxSHAzF3KawVW3MsQbAf1r5xmQ2vcWP+vdWt+3LGWGGhv0Zz77KP3rHnbz2pIZOObN9m+zgBVL9oxH4na1hfyA5Dzr3PM8kxJTXYLGixoq8goFveTzJqrJrwmmAr10lc04KALjhOTTjMOw6SofgwrWPaRkyYrDGa7I0QZlJF1ba5W/TlWT8Lr/eIz4G9fTOFw4EKra40i4PW43vTdJE3k+Y8FmZjjZBfcgg3tprqaZpN3YsfFiTRP7Vcgjw2JUwjSsi6tI5A3sbeA8qFIFuKza7N9N9H0TwR/uGG/8ALFKm+An/APD8P/J/7jXlIzkss+cMbBodl8D8qa00UcR5WzzL2KM5ZeSgkkg+XrVtkvssxk1jIFhX+M3b/lH72raaqTRCeAEjjvT8WEZjpVSx8ALn4CtvyX2V4WKzSs8zefdX4Df50Y4HK4YRaKJEH8KgfPrU2OzKPZ37PmZu3xcZCr+CNhYsfFh+keHX66NiMlaS5eQrcae5+UeCk8vhV4BVRFhMUMW7mRThioCpvcGw35eN+vWlYrG8m4UwuGDCOO+u2osSxa2+99quEiA5ACnhSYjrSFZza/n61y0YPkLdOd/WnAKTLQBmvFXsyMrvLBMS7EsVk3uT/EP3FDmVcKZpC57IMh/UJAF+u/wramWvAtMdg5w3/aC2GLaF18RfV8QLGvIuCsN27uVBjcXKEfhb+Bhuo5m1EVt6dCj0qRtlF/s7PDvhMUyr/wAOXvp7jzFcHiHEw7YrCMV/4kJ1D1tzFEQv40HYj2mYSOV4mD2U6dagFSRztve16QLIQ5dxDhsRskqk/pbZvgaYVVR/s8qhonuYtQBHnGb9RzHl6VVpLlmY/hMZfy7kn7E/Ooua8IYpY9OGxTFQQypLvYg3Gl7XFCDBIzf2aYGe5EZiY9YzYf8ALuKCM49j863MEqSjwcaW+O4Pyoqw3tD7FuxxkLJKndcruL+NvA7EEeNFWWcQ4bEf4UyMfC9m+B3p20GT5xzXhjE4cntoJEHja6/EbVWxrYg19YsoOxF/Wh3OOB8FiLl4FVj+ZO6flsffTUgsBOG/aWsUCRSQkBVKq6kHcXsSu3Xzoz4CwjJgULDvSuZD/mOx94APvqrwHspwscgdnkkUG4RtIB9SBcj4UcEC6gbAD4Ck2gMh9s+NjZimpTIrKFA5qoXe/hcn5CssiGxuNibat7A1acXYztcXPJ+qRj7r7VSOaqKoqTs4NKlSpiPQK7UVwpp1RQBo/sayLtcQZWF0j33/AFdP6+6twnbahD2X4JMPl0Tk7y98nzJsB8KvM7xJEblb3ClvPlsPU1LyyWjx8vw8zapI0dxsCygkDwF6DePuDTK0b4WJQbFXCgDzB299P5Jip33aNlPmR+xozy6Z2/xFt505RocJuLsquEMJJFg4Y3Uqyggj/Mf2pURrSrMblbGcPgY4xaNFUfwgCnwKctVF/tPF9sOEIYOBfV0JsDYdb2PyqyC501zanK800Ac2r08q9tSoAqWOKcNZY4drKSdZDX52sBa1M4fhxe0WWaWWaRTcFmsoNrbINhUzNpNGiQmyqw1b9D3fgCb+6rCixnhsBvy866NUXF2QNjI0QSdnpbVe177W8RVxhoSqgFixAAJPWgR0a5tTumvKAG67vXGmxNdCgCJmWBWZChLAEflYqfiKybiL2XzJdsO3ar+k7P8A0NbGRXLDbwoGmfMn2OSOTS4ZCu5uCCLUacK8W5ipCxpJPH+llZrDwD8x8a1+TL42trRXI5FgCfiaWKkESFgjNb8qAX9wuKdhYPYvKxj0jn0nD4hPwtdTv1BtzHPwIqXjOCcLKq6ktIAAZI+4xIHPba551kXFHEs74k9h2kCjupGpKkb3NwPzEm9PYH2gYzDvbtu2UbEPuCetjz99KmM0c5HmGG/3bEiZB/8Abm5+gb/4r2PjZ4iFxuFkhPLUo1If9eV664V9oMGL7rgxSbbHdT6H+tGDoDzsRUg35IeLzSKKHt5G0x2DXIIO/IW538qFMbxexhmlXDyrHoIEjgi1xYMQATa5qs9pGer9qw+GP4Y5Ekc2vvzAsdjb96jpmEsgftZCynvEWAHwA+t60hpuQm0jJsdhAAWEsbeha/wKiq1lqY8RdyEUm5NgAT18BV7lvAeOmsVgKg9XIX5Hf5UFAropaa1TLfZE5sZpwviEUn5m30qxT2YQRkknWP42t8hTWRNmORwkmwFz4VdZdw1iJSNMZA8W7o+dadBBh4tkQD+VQPnSfNwPwgD5mtfSRnvYdcJw9lhIYiQSiBSRyvUvEJGQQ1iDzFB2UZnKyEKhbfmzAAfCpximb8UmkeCD9zesXGmXdl6cZHGNgAB6AVGmzsXsoZj/AAqfqbCoOHyZSQSpc+LEn61Zpg2vckBbWAHSkBF+2THfsx733+le1O7NP1fOlQIuDUcYOMOZNC6zzbSNXx51KYV5apA5ryuqVFgc2r21I15QBUcUpfDyLzuPqaf4exBfDxM34tIv6gVC4pkIhlt0CfWn+HdkK/pPyO9Yep71H5m2z6uy2JpUqVbmJy1c3ro1wy0Aeg0q9C16BQBxelXdqVOwONNe6a6FI0gBvinLMCyiXFhFANg5JVr+FxufShN81yPDmyxK7DwjLfNqtfa/FfAg/plX5g/1rMeHcBHI+mQHltY291VFWig5PtOgTaDCkC219K/IA0bcHZ99sw4mK6DqKst72I/7Gg7J8ihVgRGthvyv9avuAzpfGR/pn1W8nQGk6G1gDPabw5oxcUquT2rEsD0IIOx8LVZcOZd9oYoT3ACW+n70Y8QwpKdDAED5Hyquy7CdjqCcyp3IvzIrSEqhjkhq2SsJluFhFo4lHoBTWMxsKcyqH+bf4VXnLnb/ABJnYeC90fKpWEyZB+GMX8bfuaPxArWzma/3euVPNdPz61Hlzh3BBIj8tJZvibAUVx5ceptSkwsA/EAx896NyFkCcny3tZO8C6jxv7qvv9lFPK6irgYtVFo0AHpam3xjnrb0pubvAUOYTK0iUC+1O/aI15C9QGBNDOb8Z4aAlbl3BsQo6+p2qOSkgybHE8tqalckm5oe4S4lTGBrKUZCLi99jyNX550Ae0q8pUCCuuCKVKswPK8pUqYCNK1eUqQA3xWf7vOf4kA9QRU7Ihu/h3T8qVKuBfex/H9Tsf3T/nguQK8pUq7jjPDUXFzBRc8q8pUxohpjWkIVdgevWrKGIKLClSq5YwSd15alSqRnteGlSpAD/G2UPi8JJDHbWSrLc2FwQedAOXezfGAq3aRRkb9W3+H715Sqkx2E0HBc9vvMdJY8xGir896vchySLCdoUZ2aQguzm5JH0r2lQDk2ddgzEnxNdDBAG5O1iLe+/wCxpUqYCaSNeQ3pmTMD0FqVKmgIskzNzJpvTSpUwOlFdClSpAekbVkUvBeJkmYd3djvqHr+9KlTQ7Dvg/hf7HqJbUzc/dRNXtKkI8NKlSpDo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8" descr="data:image/jpeg;base64,/9j/4AAQSkZJRgABAQAAAQABAAD/2wCEAAkGBxQTEhUUExQWFhQXGRoXGBgYFxcdHBoYHBgcGB8eHBwfHCggGhwlHBwaITEhJSkrLi4uFx80ODMsNygtLiwBCgoKDg0OGxAQGiwkHyQsLCwsLywsLCwsLCwsLCwsLCwsLCwsLCwsLCwsLCwsLCwsLCwsLCwsLCwsLCwsLCwsLP/AABEIALcBEwMBIgACEQEDEQH/xAAcAAABBQEBAQAAAAAAAAAAAAAGAAMEBQcCAQj/xABHEAACAQIEAwUFBgMFBgUFAAABAgMAEQQFEiEGMUETIlFhcQeBkaGxFCMyQlLBYnLRFSQzgvAWNFOSsuElc6LC8RdDY4PD/8QAGQEAAwEBAQAAAAAAAAAAAAAAAAECAwQF/8QALxEAAgIBBAECAgkFAAAAAAAAAAECESEDEjFBURMiYXEEIzIzgaHB0fAUQlKywv/aAAwDAQACEQMRAD8Ax/Ep32/mP1o0w8Y+xvsPwHp5UI5ktpZB/G31NGeWwk4ZvND9K1hyymA+EXvr6iirifDgYZdvzD6GhjCL94vqKMOKLnCDfky0o/ZYNZKHIZtU0QP5FK78rai371I42Udqmw/B09TULhx7Tg+RqfxobvHtbun60/7A7K/Lh3CLbkeVHHCi/wB2ta43+poJwLDR+E+6jbhCQ/ZwNutvjTiJkPAQD+zpfR+lZ/prSMuT+4zC/ST96zmpn0NKy64Qj/vK92+xoujwt8fKQF/w16UP8Hr/AHkfyf0oxy+G2YsrXF0S/wA6qOEJ8grkkajETAC1tQPW51Hl4dKFplj0Lp1a7trvbTa+1v3otyxAuLxHM99ht6mg+ZbMfWplwikF/E0ajBQgAbFen8Jp7gKCFcxh7KTUugliwAs1jcb9K54lW+Dj9V+hqs4MjP2kfyX+lEl7gXBI4+gU5lKvQsvLzAo64ZwKLks3W4lN7D0/as74v/3p7fw/9IrU+G0P9iG/VJT82rNrJSMfyXCh8RGh5FlHzFaH7acIqjD2UD8Y5DyoG4XW+Mw48ZE/6hWhe2wbYf1b9qBlZ7HsrDSSTGxK9yxAPPe/yAoR4xhAxuIsAPvG+tHXsRvrxHgFXbzuaD+N0/v2J8nNIQZ8P5TH/YcrlFLFZG1FRfblvz6VmeBg1SItubKPibVsmWR2yD/9Ln4ljWVZBCftMG3ORLf8woGaL7WMkUYaKRFRezNmsLX1WH1oU9mOAV8cmoBhpc29Bajv2w4nThUQC/aMPdp3oX9j0H99YnpEfmQKOhC9qnDYjf7ShADsEKW5ELzHltVt7L8gCdqzgNqjjYbctQY2+FQ/a1mxaQYcIQEbVq6MSvTaib2XyFsPIxubaF3Fvwxr8qHwPJnXH3C6YN00OWEgZrEDbfpbpvR5wnwxH/ZmiS15FJLeGoXHwvQdx3jJcTiI0aMoQpCggi4ud9/StV4bI+wwH/8AGn0AobQZRhfFGTJhpuzR9YsCTtzufCtLm4djfKoEsQz9lcjnva9r7cqHONcpfEY6bshfs0S4ANztyFutai2GHYwIbjQEOyk/hFrG1TeCuzBuIsmGHxJhUkgafxWvcgHpt1rS+MuHUbDYSFQFLSol/AFTemeIeDWlxP2hSzEuhKaSLAFRsT5A1ecdgM2CXocQvyFF2HDMjz/I0w+IkiBYhCBckdVB8POlRDxPk7y4uaQEWLn5d39qVLcPayG2BQkkmMknc9gnP3y1IBIFhKbcrCOEf/0q+7Ff0j4UK8ZYxo2jCMB1ZR6i1/KvQdRVnInbosIOFYSwfs5NXP8AxIwL+QtsK5z3Ewf4EkUr8iQkim1j1sNjVi3E+FEVjcydny0t+LT4+tDnCxLEsbbnmb3NSkuEPPJFiwaCRXihkijGxLm5JNren/em+OEIMV/A/tRdm8I7P8IPL/qFCnG/KL0PU+VTOKSHF2yvy8MY9uVqL+FBeAbcr/U0M5SB2XuNEvCduyF/E/WlEbPMs1DCzDa33n71nArSMvc9hMABzl+prOkW7VM+iohVwoSMSpA/J/SjjCyCXNNR6xoffdqBOHwftC7/AJf6UT4VymOLDmIwR8TVdCsqcLYY3E9PvG+poNxqWk9/70W4J74yYnmXNCuP/wAX3/vUy4QLkMOIP91UWI3X6GqngQf3g/yn61d5vGRhkvvuu16peBx/eG9P3pv7SBcHXFwtiXP8h+QrSeFdRyaQkk3WXSD0G+31rPuLR96+36P2rTcjTTkgt1ikPxLVnPktcGY8HrpzDC26sB86OfbCgJwwPi30FCPCq/8AiOEv+oUae1cd/Df5z8hS7DohexVLHFf5B82qqzrIxI2Y4hj/AIblVG252JP0qy9leYRQJi3mdUXWoux5/i2FN4vNYfsuYHWv3sx7MdWuo3A8KljQW5NhVkymGJjpV4gpPWx5291XeV5RhY0QJGvcACsVBO3mRVNgAVy/CG+wRL38wLfOkZnRTpbYXJ3+lZS1KdM1jpbo2jjjvAmUwsoDCMsxU8raTuffQ37KoLYqc2taJfm3/ai+TKpJl7radQ3Lbj3CmuFeGXwuImdirI6IFI8QTe46VaaaM5KsAP7R2JxOjVddd9NuRC259aLvZuLYNz/G3yVR+1CPFSlswkPMA7Dw7ooz4EFsuY+LSn5n+lFYBgJI4mzAG5IVDe5O2zHrWm5HDpwMAH/Dj+gNZPwvdppXPesrbn+Q1rysEwkROwVEufIKKVUqG3bAqFZRisdNGwUoyAArqBNrW5i1c8d5/jcC0YWVGV1JuYwCCDuLX5cvnSyDNoZDilV7tJMGAAO6Bhvy8Ktc7zOOWZwI1lRFBLFb28rc7X6+NK0h02D/AAnxDjsazAyqiqUFwi3JZrdfK5+FXef4RosXgg0zyXdyAwUAHTYWsvnVPlOZlcYss0fYxgW2Q2IFyC23TapfFHEeHkxOHkimjbsg/wCLUBdhb1ppoKaJkOG1jUAe8WO48WNKiTJsN9xH/KKVZUPeAmHxKyLqjYMPEeNZ5mELSSyarXU22Nxf1r3I877EOjX0uOY/KbWvbrVYkpViEYkHqRa/qN69FzTSs5VBp4LFcbJEyEgXW43GzLy38diR76mYbNtJ1AC2w+e/wFVuGx91ZJO91Unob7+4i9RmcH1/+aFqUsDcLDt8xWaM6GBI6X/iHl5VR8bx2EXv/aq/J411AknUBsPH/QqfnWOI0M69/cIp5KerH5VGpqe34m2hob5PNJZb8fv8EN5TAezFweRsDV7w2ulNLbNc2G1DaZgxjIYEk3GqrPIcVHp7N7X56ibfA86Fv+Bq/wCluvd88f61/wBFnl1+xmt+qT6ms+h/FWhwgJqjNrNc31ePP30DZjhFjkKq4YeI+nrSbtWZ6mk9OVcp5T6a8/zstskltiF33tbn8qJoyftZv/w1tz8TWfK7AqRe68iPW9EeHzgq8cxIvp0ON+nIkVcWmYtDuAJ+1zW/WaGcd+O/n+9W+JnKYkyCxD2b4nfnUfF4Mu/dAKjcWte1yd/fepl4GkEmLnEuH+772kgtYcgLgk+A/qKicK5eYsTZmQ6ow/dYEAE3sfBh1FQcsxDKJUiBZJIwrkjkSQTYeR2+dX+R5UWKCFAXkjOsHu6SN7hjuedrVLl2NR6KniaZGkYqQQSoBB8LXrUsLIn9jkIRYRP15AlrfKs4xnDpZYgH1M92lCqRpba3k23har3FY7sB2AVeyjVVflctp3uCen1NZzlk0jC0U/CqXzHDW3CsBfzIJow9p7Xmg/hDE+V7c6HcLvM88ekM2mwBuFbx5bG3KrPMoFYOVMhZksVLXu5Nyf6U282JR6KCEB8RAxRdLpdmYd1j+En15j1tUXiDALhpAV7wk1XDKALbfhG/Q86ssyWXRDDGpLKAt/0lmDbW63W3oDRhheA9UwOLlaYBRpHK1rEg/T31hbbs6HUVRZ5OssmWRdyzaFCg9VFrG38tN4KImbsNQdge8dvw7c/DmPfRfoAAAFgNgPAUzhMrjjkeRVAd/wARHWiUVIyjqOKZKVAAAOQrw+FdCm0Peb3fSrRkwX4k4aWUmWMWl3v/AB/96YyAdllhD7NolYqdjzbpRViNjQrxKEiZMU8bOhtG6Lv+a6m3he+3W4quhozrhxvu5mA5q/8A0EVruP7sEYJ/SD/ymsywNn7aaBGVu2aynkq3vb1v9KIDnaTpNG2pgCVOo7a+mnqLWFLkpqqZW4Pg9B96JHjZ5QBoIsEL28OdqGs8yXFpPIIhI8SsQr8gwvf30WcE6hOUYdy2i+o7sN9vO1WnGOYrDIqGQjZSF0knSdQZr+N9Nj0oknEE7AfhrJ5sXOsGKeWOMqSOmojkATsf+1P8X8Hw4V1ETOxJQWJBO+q52HkKt8XGw1ux0IoOgjYqLXVr3N2tfbbkKH+H8weTGwpKXkC3F+Z7y39diaSdqxtZNiws6hFAINlG49KVZVmeVP2r6BMEvsLjb/1UqAozbC4cu4RdyfHYcr1cx4P7qyrHyuzk94nnZaiZlh1w+IdEYNoLLqAIF91J53503KynToDaVXvHz8fStlJURtyOZnMjBHVQpIIa224POmMHhWlYBRzIG/K55U20lwFH4QetScvdkZWAsL897eFTKQ4RzkMMf7Pp4Y9ayAva5FiL+NjQjnOIPakXNlI0/AVuBwjMqs8rSKguVsAp28Rvbr1rJ+JMO2sogBS5W9hdRcsLkb2sflWUZ21Z3en9ROMebTfyVr8rQ9lPDMs0PatKsYO63a9/cvL/AFtQ1jjZrC/d253uep5DmaIsZFiMPENCyLh2AIdhdblQGIa2296pMHlM0wZo01KOfwv9N6tSlm2ckoqkorI/ljEhweqE/DlUrJeHHxRlIIURrqJ3JPgAP3p3KMokIdTZXIsLkbDa/wD8eVFOS4MYLBtKzq0khKsgN9rmwHW/9amUuWjqnDbDThPmm/km8fv+IF4rKpcO2h9mKhlAINwRcfKmsTiBoGkc9ufevsfhzFTs5kaeQypE66mAXmd+VvOjpMgwuBjEzRl3jAbU52aQg7KPXy6Cr9Tajl9JSeCq4eyBsQpfEl49KjSNABa4O9yu9VpglWZoIkM5J7rWG21+8eQA50SZzFmWLi+7wrIp8WUNbnaxtsbj4VXYHBZnDG8f2NyHN3YAaiOq3U7A1ClK7LahVHq8PPhoDJJJChuzEA6r35BbDc9LX2qpGb6VBYG+6jvW26n0pzP8Bi3RQMFJEbnUscbaNO2kbcz4k1BweBnjWzRMNRuSYrtt0uRcDyqrdZISV4NQ4YymKSITFbFLNcna+m/jyFAma5U8uKInYIh1OWBAuvPrbe5tvVllHE88UJwskYCKpsy2Uj8xB6Eneg/i/MWmxDXYlVsFBN7C1/repS8MpustDjQBJ+yw8hkDWCnUBc38jbxo2jwskTyyzgKOSLcHp+K4+nmaB8m4feRRIQQlmYtysq8zqO1+YA8atOIuJUkjSKHUqgWOrc29evrW+k12+DDVT8chVwpmkEAWaaSxdyVTY3XdbnwI38t60dcxjZBKrAoV1XBHgT8ax7h6LBvAVcapVu5I1XADctulunnR3wvw0yqxbuROwdEuSQCtuR2U3N653Pc3g2emkk2wlyiZ5LubaDYqP9dKsjTOEgWJFRB3VFgOtvfXOLx6pzv7hSWEZvLwOLzNNRnvt7qros+iLld9Xha9vW1OQYqQyN92LkbXNtvhVWKmT8Sl1qHGmpGU+o9ai5vicSq7BF9Nz86FsfjscqkxtcWsTZdjz3AHK1PhWCjbpAzn79hiViaR0HaCRzbZwzA32PLT+9VGcYoHXLCO6su4UNYkuXXUevluKtctwiZgpfGTu0qkgKoAYKPG/n0qzwGU4eKIhomJZ7KjkNqNrAsF7vjUSkkbxV4BXLOLzGYwVKhWZ3ZbFmY8iNWwtyqRmWetjDqWOVyoYOwUcr9zZfDr4mrzEYDCwRvIkJaVQfxoSovtvfa30ql4dwkrxSLhCigAGRixUudyFHhYXFJzUsjWm4ui3l4ngECdspM4srwlSDqH5vAeVWCZrglUSRPF2hCtoKheRt3j1Iv4+NZbjo5Nbg3upN9779d+tWnCmXpNKnaMpUE3Q3GrwF/9cqp0lZKTboN8RxANR1SYYna+ktbl6V7UWTh7Bgkdko8jK4NKs/URr6TIuUcJBsLjyT/eNNtJ6DWJRp695QPOhQY/TgWiUWGsa7D8R5i557W5Vq/AGRgpHiJiWle7hRfQt+pHLVtQ3xxwdpWZ4NROvtGiHNSx5gDZl8+YrVNmbq3RmCHcaRcnYDzNFz5NPh8MpcqFJ1MptdTVRwvJ2c+p20KLhtr+7y361Y8T57rsh7wBvfxHSlJtySRWmkobmX+D4nlOBn7ys4ZQNl3BHOx5/DwqHkWQtIBiZ5VgwrNpLva7m35R69eXOhHD41dJRu6NJsQNyw5A7jY9TU/FJjZ4VmcSNClwh20qBsdKjkOlwKe1dijrSi1KHKCjPeLGdDhTIkkanSJBHbWALcr294FN8OYQiFoYZ47MdTC51Ha1jsNK+lAouRfn0qxy/ASOpkUlVXa/nUShirOmH0pp3sjfmv04/IJF4VfFYlhA9kiVe1lJJXXa50+vhVzFlMSpGS+tla4ubEHmDp5dDz8aoMo4uOGw0mHPe7S5LA794W5+O1q9y6N5ViCkhGJF/M3Wxbp159KpOlRzzucnJ8l/h8dh5mEcrmIbMuk2sQdQJb9R+FSc0zKKTEqh72HwiGeTrqK7Kt+t2I+JqNn/AA3M0KxwxDSq7tdQCfU7k0MjDtDhBG+0mJluw8IYbj4FtR/yClFKTsNR7UPz+0vHlyyuoUnZdCkDy5Xqwf2iZjFbtEi3FwGQgkfEVS4LhOeaB8Uo7t7r7jv6AcqqJ0lkXXKWNm0AnyF7fOqtXRmoe22HcPtZxIAL4eMg+DMP3NWH/wBW9JtJhSDz7sgO3wrKcWCB+Y2PPpTEcgsb8/G/KrpGbSNmT2q4Nv8AEgkHqqGnjxrlEv8AiRrc/rgB+l6xrK5ohMhmBaIG7AcyPD3mrbiTNoJH/usfYR6ApUAd43vuQf8AVqVBjk1tc8yeVOz1xBOWkq6j4WtTX+z+Sy/hMG/6ZiPlegr2Y5FDiFkMyBrEAE322N/2q+4h4SwqKSkRWwJuGb+tZuSTo1Wm2uQryXhXAwMWgtdgAfvA2wN/Gif0+lY1lXC0EuDaVO3MgfSNBuTsDspsNr+PSo2E4axocqMSIgptd5iG8fwqTY26XqqM3fk2uS9tjY+hqKMFe4Ztj1B73x6e6s5fLMxiW6ZhcdLlrfO9dYbEZxoDjERspYJcleZ9VpWg2yoPsu4ehhbUmq977tff31as6g7kA+dDHB+b4h5ZMPi0USoAwZbWINvD1FXea5eZlWzaSCSDToltjmJgD9RQ3xLwxNMgEEwja9zzAIty2rrGZl9lsMQ3dPLz9OtV2Y8cYTs2VJHD2NiFPOqa6BXdg/hPZpjElLCdFBBuUZrk+hA6+dN47gfHgnTeTwPaW2+NS8t4ukkMSxNIXZzqDNcaPXxGxq/k/tFBqGIidAOZTvD1Hh51m1i2axbulQKSZLjzC0MmFZkbrrBIPuNUuFyzGQLoWGeO/wCJlQnUP4iOlaLjuKJYMEcQxR2DBRYEA72/Y1WN7TQsIkKKxP5QWB526g+dSkqNG538jPsRl5RkeUse2Jsuk6wb27w23PlT+ZYNsMVkCGO5KrqHdNxuSOd7VsasuLgRpYR3gHClt1PMWIGx9KFM5yXL55VwztJBOd0uxKk+FybH5U6dkqaqzKjIW3LAk+J3pVpuL4LRXK/ZVa1u8pYA7DkL7Uqnd8C6X+QW8FyhcBBpBNkt8CdjQxx5mJUiwKvvpINroRY38d/pQhh/aBLDEYUXSDbdDawAt1vuepquk4iaeQmQsbgAaje1atPbZnGvUKfHwFSW2v5VVliedXuNu3dAv41STR2NqqLwLVVcHeDhLuqDmxC/E2rbuM80TBYFYwiksojVOlrWvasm4Wxi4eUYh01hPwi9tz1HpV3ica+bY6NNwlrAeCgXJqZZfwHHEfiyDwdgIZmkWYkKq6xYgW3sdz6/KijGYvBpCsUAE2lgQCT0Nzq5XFV+ZcHmFJJJHVUU2TSLk3Nhq8PnQ7icokVHmTeNLam3FixsPXels3O7KWo4qqJeNyjtsYIoQPvbMABst+e3gOnqK03h7hSXDTvchcMVU6L374AGw6cr386HuBcxjTD9oiD7SGJZza+jSbbn8I8vHejjhKVsYGaQfdLsBcd49b25j6+lXPODONr3NlVxPxfGpXDwfeTSMEAU2AJNt2H7UDZ24fEuFuUj04aPqTp/EfMk3P8Amo74k4ahwOrGR2AjVtCWv96/dUg89ib+6oHBvCrNHDKw0kamu3Ilrbgc7i3OiKSFKSdDuBy+fD4aSGJ95Lb22UHYlQetv9bVHxGDw8cSq6htJ1b23bqxHK+9FufxHsVWF1U6grMd9jzIHU36edBHGwhiiOlQX0/iJJbfrc1zyT3HRpyjRXZ9xGiqYtAC+GnmLdDfly6dazN+ZtRBjsZ9rMa8mA0liOQ6XsOQ8bVAxkDYZpIyQWIC3G4Knfa+4reMduDCct3yK2ulauaVWZGrcBzJJhFUPIjoxHcNiSd/oedTcfJAzyAyuzJay62ty5EdN6y3KZimplcqRawBI1EnkLeW9EMmYSIjNMpJ2GpvxG3JfSsXoNu0dK14qNM0nG5ymAy+F1CtuVFjtqN9z42sdvKsinzuRpNWolib38yb0xis8mkh7F2umsyAeBN728tybVW1qlRzt2E2OzJ0ZtJ12JAkJJA3/IDtz2vWp8F4eSSDBamYgiSeT+LfSiny3v8A5ayrhDIXx2JSEMVW2pm/Sg52HjfYetfQWBwceFhst9MUYW556UBP70pJD3MqOHW7TG4yXopEY92x/wCn50VAbUMcBQn7KZDzlkZz8bfUGrzM8YI42cgkDayi58OVSxcsAs1yb7TipGdrrqsoHgPXkPSqDivh2KJe6lmAJ2P1qwXiqJJCpLxsGKtccj4X5VAz/ENibfZiXXfW7Ahb+AJ3Y8+Vc9yvJ3bVWAIwGZvBKjofwm9vEHmK2DCYxXF77kePQis04h4a7GLVqJbUF6bk22A9/wAqLlZVVTqQsFAvpJ5DyFd2lOMkcerCUZFliMvT7K+GBvG2oi+9iTqFvQ8qybDz7lJGN17qavwqdQ5+XOtAxuJl7F3hsJEGorYkMvUrfcMPCs3mgaQvJcDmxvtffenJRrBKb7Nd4fzPGpMq4hNcTKLPGBoF+RuPKrfizh5cYiaWCSo2pH+o/wBeFZpw1xs0UYic7KLB9ybdB+1dw8Z4lp1SOYMrG26AfGsG5eDRKPk2+IHSLm5sL+tqVeYBiYoyeZRb+thSoMmfN0mSspZ5WGgXCkG5ezaRbyI3v4VCmy50QORYMNQ8bdKvnzUOpLxoCf1XNh5A8vWq7GZ0WstgwHXlta1rcvf5VSb8GzUVmz3LpdY/i5H+tQ8bGC/kPnUWKcq1xtTs817MDv4UttMrenHIziX6dByqdwzmhw2ISUdNj6EWNvO1VTGuo6qjHdmzTuK+I458IYsOrldjrKNuFO+/w3NB8vEMhwrYbu9mSp5HVtc8/C9TuE8egDRyNpTdjc2vtbSfK1zbrTObQxBWVoykjydohP8AwiLj4+FSsYNHlWipwGMZVMeohGILAdbcr1qPBPFhwkfZyxl4uasnNfUeFZg2XMFBDK3kpBPw50a8NYV5JIoCrBmsLFSNup38rmtEk0ZO1guONs6edMNG9x2hM7g9IxcJf3XPvFSMRxeXjKYYFVUWW/OyqBaw8Tf5VG9pGQTriWkWGR4dCKjRi+kBQpBA9PChTI8eE7UyAaQtrXCvc7cjzt1tU4oEGX9p6YDI9jIqElSynS46WGwv8azLM83eRW7QlnJve+1t9q6xBU6grNvfY3vv9arZEHnSjCm2XKeKLHLs4VIJIihGu51IbEm2wbxUeVVEymwJr3SPCu3bYVSSRDbeCNSrp3v6V4tAi/4IyxcTjIIXF1Z+9b9IFz9Kn+0THxviDFAbxRd2/iw2J8x091QcjzRMNDJIjN9qa8abbJGw7z3/AFflA6XvVE7/ABp2+AEK9iFzYeNNk07AbEHzpIDW/ZtkuJwTyytBr1IFXSynfVfexuPhR7xhitGAmbkzKF97kA/U0K8KZ24TUDztepfE2aNiDh8PYfeSgm3gNv8A3fKq1NJpkRnYYZFhuzw8CfpQE+trn5k1zjZ1CNrIC6rG5AHLlvU93C3J2CgCvnr2jcQfacXJocmFTZBfbbmbeZ/asqLQS8dSwK6q0iEOCbxWYjf8L7+d786cizOKRV7JgdI5eFvKsshiZg7AHSgux8Lmw+Jor4bwUMeHbF4jVdT93Ge6H22I6sCb+W1RL6Pu4Z0w+k7eSVmOcuk0Uk/eg1HQp57CxcDqATYHyNqpYsZiMRMYo3ZrsdOnqL7e6qvPM4kxMpklNydgALBVHIAdAKiYbEtGwZGKsORU2I99axW2O1GMp7pbmbLw5w/HhiVmkMmIaNmN2JCgAd0ePMXNCOcxJFNFIBtI5Vl6FSSDXPs9zhpMZoncs0yGJXYk6STcHzuRb31K9qOX/Z2gUNf8RB8xanZPIFZpgeymZOl+7/KeVEOD4c7JYJprhGkQvb8kROxbwLH4AedNZhhvtUcciW1jbc228z5GifibFJhMtjwobtXlALMSTc36eQI+Qqb6K29msZYB2MdjcaFsR1250qhcFPfAYb/yk+lKppGbPmvF4szMCRuABtenMNlc0jBVjYk7Da3zO1EUWcYZW/EdPXStPS8TYQfhilbwuwH9a6HGK7FubIcfAWKP4uzX1cH6XqZD7PJPzzIB/CrH62pNx+4FkhUW5amLH9qhT8a4puTKv8qj971OCi8/2Ai0G0kjP0JAA+FVcnCqx7OGv5n/ALVUTcQ4p+cz+42+lGHCnCbzKuIxjOYz/hxsxu/md9k+tNNLoTRTnK4wvdVb9CSTY03jF+6DMNRUDe1/LnRTLhVZ5YsPYiJQX8AxNgoPlXqZQ4wbDs2MxdVAAJOkrvsKJzSQQi2wJzTNDJoWwUxgBbAD3k+ZrUPZRKsgeVgGkiUjqWN/Da1trVH4/wAEiYQXjGsquyrbvbbmwpv2c8QjCxmMYOdixBZ0BbkLAbgevPrWSftLlyaFguJ8O7aGYxSfolBRvdfY+6nM24ewuJH30Eb/AMVhf3MN6rpuIsBOTFOUV+sc66SPjsPjSj4eCjVgcS0Y/Tq7SL4E7e41JIH4/wBlkJlZYZmib8SBhqXSenQ7cuvShbO/ZnjozqEayr4xHc+qnf4VoudY7HxBWfDrIY2B7SE/l/MGQ77jw6gURZPxPhZ7BJVDEDusbHfwvz91NSYNHzn9iEciriFkjX8w02b3A1N4kw2AMaNhGlD/AJ1kN7+m1fSGOy6KZdMsaSDwZQaDM69lODluYtULfwm6/wDKf2NVv8iswXLcqedwiAXN+ZAHzqPPAUYqeakg+oNq0XPfZnjMKDLE6yqneupIcAddPl5GgrMcrmja80ciE73ZSL33vc86doZWVw9PmKuStADSrTiilanIU3AoA2L2dZN22EDEsrBiOVweRFXv2dXzeJFAtBDqaw/Mdhf4qaoODHx+EwqyRp2+HJJ0D8Q3tcDn8L8uVX3AOK+0zYzGaSocqig8wAOR/wDTRNuxJIsuPcxSHAzF3KawVW3MsQbAf1r5xmQ2vcWP+vdWt+3LGWGGhv0Zz77KP3rHnbz2pIZOObN9m+zgBVL9oxH4na1hfyA5Dzr3PM8kxJTXYLGixoq8goFveTzJqrJrwmmAr10lc04KALjhOTTjMOw6SofgwrWPaRkyYrDGa7I0QZlJF1ba5W/TlWT8Lr/eIz4G9fTOFw4EKra40i4PW43vTdJE3k+Y8FmZjjZBfcgg3tprqaZpN3YsfFiTRP7Vcgjw2JUwjSsi6tI5A3sbeA8qFIFuKza7N9N9H0TwR/uGG/8ALFKm+An/APD8P/J/7jXlIzkss+cMbBodl8D8qa00UcR5WzzL2KM5ZeSgkkg+XrVtkvssxk1jIFhX+M3b/lH72raaqTRCeAEjjvT8WEZjpVSx8ALn4CtvyX2V4WKzSs8zefdX4Df50Y4HK4YRaKJEH8KgfPrU2OzKPZ37PmZu3xcZCr+CNhYsfFh+keHX66NiMlaS5eQrcae5+UeCk8vhV4BVRFhMUMW7mRThioCpvcGw35eN+vWlYrG8m4UwuGDCOO+u2osSxa2+99quEiA5ACnhSYjrSFZza/n61y0YPkLdOd/WnAKTLQBmvFXsyMrvLBMS7EsVk3uT/EP3FDmVcKZpC57IMh/UJAF+u/wramWvAtMdg5w3/aC2GLaF18RfV8QLGvIuCsN27uVBjcXKEfhb+Bhuo5m1EVt6dCj0qRtlF/s7PDvhMUyr/wAOXvp7jzFcHiHEw7YrCMV/4kJ1D1tzFEQv40HYj2mYSOV4mD2U6dagFSRztve16QLIQ5dxDhsRskqk/pbZvgaYVVR/s8qhonuYtQBHnGb9RzHl6VVpLlmY/hMZfy7kn7E/Ooua8IYpY9OGxTFQQypLvYg3Gl7XFCDBIzf2aYGe5EZiY9YzYf8ALuKCM49j863MEqSjwcaW+O4Pyoqw3tD7FuxxkLJKndcruL+NvA7EEeNFWWcQ4bEf4UyMfC9m+B3p20GT5xzXhjE4cntoJEHja6/EbVWxrYg19YsoOxF/Wh3OOB8FiLl4FVj+ZO6flsffTUgsBOG/aWsUCRSQkBVKq6kHcXsSu3Xzoz4CwjJgULDvSuZD/mOx94APvqrwHspwscgdnkkUG4RtIB9SBcj4UcEC6gbAD4Ck2gMh9s+NjZimpTIrKFA5qoXe/hcn5CssiGxuNibat7A1acXYztcXPJ+qRj7r7VSOaqKoqTs4NKlSpiPQK7UVwpp1RQBo/sayLtcQZWF0j33/AFdP6+6twnbahD2X4JMPl0Tk7y98nzJsB8KvM7xJEblb3ClvPlsPU1LyyWjx8vw8zapI0dxsCygkDwF6DePuDTK0b4WJQbFXCgDzB299P5Jip33aNlPmR+xozy6Z2/xFt505RocJuLsquEMJJFg4Y3Uqyggj/Mf2pURrSrMblbGcPgY4xaNFUfwgCnwKctVF/tPF9sOEIYOBfV0JsDYdb2PyqyC501zanK800Ac2r08q9tSoAqWOKcNZY4drKSdZDX52sBa1M4fhxe0WWaWWaRTcFmsoNrbINhUzNpNGiQmyqw1b9D3fgCb+6rCixnhsBvy866NUXF2QNjI0QSdnpbVe177W8RVxhoSqgFixAAJPWgR0a5tTumvKAG67vXGmxNdCgCJmWBWZChLAEflYqfiKybiL2XzJdsO3ar+k7P8A0NbGRXLDbwoGmfMn2OSOTS4ZCu5uCCLUacK8W5ipCxpJPH+llZrDwD8x8a1+TL42trRXI5FgCfiaWKkESFgjNb8qAX9wuKdhYPYvKxj0jn0nD4hPwtdTv1BtzHPwIqXjOCcLKq6ktIAAZI+4xIHPba551kXFHEs74k9h2kCjupGpKkb3NwPzEm9PYH2gYzDvbtu2UbEPuCetjz99KmM0c5HmGG/3bEiZB/8Abm5+gb/4r2PjZ4iFxuFkhPLUo1If9eV664V9oMGL7rgxSbbHdT6H+tGDoDzsRUg35IeLzSKKHt5G0x2DXIIO/IW538qFMbxexhmlXDyrHoIEjgi1xYMQATa5qs9pGer9qw+GP4Y5Ekc2vvzAsdjb96jpmEsgftZCynvEWAHwA+t60hpuQm0jJsdhAAWEsbeha/wKiq1lqY8RdyEUm5NgAT18BV7lvAeOmsVgKg9XIX5Hf5UFAropaa1TLfZE5sZpwviEUn5m30qxT2YQRkknWP42t8hTWRNmORwkmwFz4VdZdw1iJSNMZA8W7o+dadBBh4tkQD+VQPnSfNwPwgD5mtfSRnvYdcJw9lhIYiQSiBSRyvUvEJGQQ1iDzFB2UZnKyEKhbfmzAAfCpximb8UmkeCD9zesXGmXdl6cZHGNgAB6AVGmzsXsoZj/AAqfqbCoOHyZSQSpc+LEn61Zpg2vckBbWAHSkBF+2THfsx733+le1O7NP1fOlQIuDUcYOMOZNC6zzbSNXx51KYV5apA5ryuqVFgc2r21I15QBUcUpfDyLzuPqaf4exBfDxM34tIv6gVC4pkIhlt0CfWn+HdkK/pPyO9Yep71H5m2z6uy2JpUqVbmJy1c3ro1wy0Aeg0q9C16BQBxelXdqVOwONNe6a6FI0gBvinLMCyiXFhFANg5JVr+FxufShN81yPDmyxK7DwjLfNqtfa/FfAg/plX5g/1rMeHcBHI+mQHltY291VFWig5PtOgTaDCkC219K/IA0bcHZ99sw4mK6DqKst72I/7Gg7J8ihVgRGthvyv9avuAzpfGR/pn1W8nQGk6G1gDPabw5oxcUquT2rEsD0IIOx8LVZcOZd9oYoT3ACW+n70Y8QwpKdDAED5Hyquy7CdjqCcyp3IvzIrSEqhjkhq2SsJluFhFo4lHoBTWMxsKcyqH+bf4VXnLnb/ABJnYeC90fKpWEyZB+GMX8bfuaPxArWzma/3euVPNdPz61Hlzh3BBIj8tJZvibAUVx5ceptSkwsA/EAx896NyFkCcny3tZO8C6jxv7qvv9lFPK6irgYtVFo0AHpam3xjnrb0pubvAUOYTK0iUC+1O/aI15C9QGBNDOb8Z4aAlbl3BsQo6+p2qOSkgybHE8tqalckm5oe4S4lTGBrKUZCLi99jyNX550Ae0q8pUCCuuCKVKswPK8pUqYCNK1eUqQA3xWf7vOf4kA9QRU7Ihu/h3T8qVKuBfex/H9Tsf3T/nguQK8pUq7jjPDUXFzBRc8q8pUxohpjWkIVdgevWrKGIKLClSq5YwSd15alSqRnteGlSpAD/G2UPi8JJDHbWSrLc2FwQedAOXezfGAq3aRRkb9W3+H715Sqkx2E0HBc9vvMdJY8xGir896vchySLCdoUZ2aQguzm5JH0r2lQDk2ddgzEnxNdDBAG5O1iLe+/wCxpUqYCaSNeQ3pmTMD0FqVKmgIskzNzJpvTSpUwOlFdClSpAekbVkUvBeJkmYd3djvqHr+9KlTQ7Dvg/hf7HqJbUzc/dRNXtKkI8NKlSpDo/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236046"/>
            <a:ext cx="4310252" cy="314664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96" y="236046"/>
            <a:ext cx="4209628" cy="304560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429935"/>
            <a:ext cx="5143893" cy="3223989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82694"/>
            <a:ext cx="2732480" cy="337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05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002060"/>
                </a:solidFill>
              </a:rPr>
              <a:t>Śmierć Jana Pawła II 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pl-PL" b="1" i="1" dirty="0" smtClean="0">
                <a:solidFill>
                  <a:srgbClr val="760000"/>
                </a:solidFill>
              </a:rPr>
              <a:t>Jan Paweł II zmarł </a:t>
            </a:r>
            <a:r>
              <a:rPr lang="pl-PL" b="1" i="1" dirty="0">
                <a:solidFill>
                  <a:srgbClr val="760000"/>
                </a:solidFill>
              </a:rPr>
              <a:t> 2 kwietnia </a:t>
            </a:r>
            <a:r>
              <a:rPr lang="pl-PL" b="1" i="1" dirty="0" smtClean="0">
                <a:solidFill>
                  <a:srgbClr val="760000"/>
                </a:solidFill>
              </a:rPr>
              <a:t>2005 o godzinie 21.37. Pogrzeb </a:t>
            </a:r>
            <a:r>
              <a:rPr lang="pl-PL" b="1" i="1" dirty="0">
                <a:solidFill>
                  <a:srgbClr val="760000"/>
                </a:solidFill>
              </a:rPr>
              <a:t>Jana Pawła II odbył się w Watykanie w piątek 8 kwietnia </a:t>
            </a:r>
            <a:r>
              <a:rPr lang="pl-PL" b="1" i="1" dirty="0" smtClean="0">
                <a:solidFill>
                  <a:srgbClr val="760000"/>
                </a:solidFill>
              </a:rPr>
              <a:t>2005, </a:t>
            </a:r>
            <a:r>
              <a:rPr lang="pl-PL" b="1" i="1" dirty="0">
                <a:solidFill>
                  <a:srgbClr val="760000"/>
                </a:solidFill>
              </a:rPr>
              <a:t>sześć dni po śmierci papieża</a:t>
            </a:r>
            <a:r>
              <a:rPr lang="pl-PL" b="1" i="1" dirty="0" smtClean="0">
                <a:solidFill>
                  <a:srgbClr val="760000"/>
                </a:solidFill>
              </a:rPr>
              <a:t>.</a:t>
            </a:r>
            <a:r>
              <a:rPr lang="pl-PL" b="1" i="1" dirty="0">
                <a:solidFill>
                  <a:srgbClr val="760000"/>
                </a:solidFill>
              </a:rPr>
              <a:t>  Na ceremonię przybyło do Rzymu ponad 4 miliony </a:t>
            </a:r>
            <a:r>
              <a:rPr lang="pl-PL" b="1" i="1" dirty="0" smtClean="0">
                <a:solidFill>
                  <a:srgbClr val="760000"/>
                </a:solidFill>
              </a:rPr>
              <a:t>ludzi.</a:t>
            </a:r>
            <a:r>
              <a:rPr lang="pl-PL" b="1" i="1" dirty="0">
                <a:solidFill>
                  <a:srgbClr val="760000"/>
                </a:solidFill>
              </a:rPr>
              <a:t> Nabożeństwo prowadzone było </a:t>
            </a:r>
            <a:r>
              <a:rPr lang="pl-PL" b="1" i="1" dirty="0" smtClean="0">
                <a:solidFill>
                  <a:srgbClr val="760000"/>
                </a:solidFill>
              </a:rPr>
              <a:t>w języku </a:t>
            </a:r>
            <a:r>
              <a:rPr lang="pl-PL" b="1" i="1" dirty="0">
                <a:solidFill>
                  <a:srgbClr val="760000"/>
                </a:solidFill>
              </a:rPr>
              <a:t>łacińskim; modlono się </a:t>
            </a:r>
            <a:r>
              <a:rPr lang="pl-PL" b="1" i="1" dirty="0" smtClean="0">
                <a:solidFill>
                  <a:srgbClr val="760000"/>
                </a:solidFill>
              </a:rPr>
              <a:t>również po</a:t>
            </a:r>
            <a:r>
              <a:rPr lang="pl-PL" b="1" i="1" dirty="0">
                <a:solidFill>
                  <a:srgbClr val="760000"/>
                </a:solidFill>
              </a:rPr>
              <a:t> włosku, francusku, polsku, niemiecku, w języku suahili, tagalskim i po portugalsku</a:t>
            </a:r>
            <a:r>
              <a:rPr lang="pl-PL" b="1" i="1" dirty="0" smtClean="0">
                <a:solidFill>
                  <a:srgbClr val="760000"/>
                </a:solidFill>
              </a:rPr>
              <a:t>.</a:t>
            </a:r>
            <a:r>
              <a:rPr lang="pl-PL" b="1" i="1" dirty="0">
                <a:solidFill>
                  <a:srgbClr val="760000"/>
                </a:solidFill>
              </a:rPr>
              <a:t> Uroczystości rozpoczęły się o godz. </a:t>
            </a:r>
            <a:r>
              <a:rPr lang="pl-PL" b="1" i="1" dirty="0" smtClean="0">
                <a:solidFill>
                  <a:srgbClr val="760000"/>
                </a:solidFill>
              </a:rPr>
              <a:t>10.00</a:t>
            </a:r>
          </a:p>
          <a:p>
            <a:pPr marL="0" indent="0" algn="ctr">
              <a:buNone/>
            </a:pPr>
            <a:r>
              <a:rPr lang="pl-PL" b="1" i="1" dirty="0" smtClean="0">
                <a:solidFill>
                  <a:srgbClr val="760000"/>
                </a:solidFill>
              </a:rPr>
              <a:t>Podczas </a:t>
            </a:r>
            <a:r>
              <a:rPr lang="pl-PL" b="1" i="1" dirty="0">
                <a:solidFill>
                  <a:srgbClr val="760000"/>
                </a:solidFill>
              </a:rPr>
              <a:t>p</a:t>
            </a:r>
            <a:r>
              <a:rPr lang="pl-PL" b="1" i="1" dirty="0" smtClean="0">
                <a:solidFill>
                  <a:srgbClr val="760000"/>
                </a:solidFill>
              </a:rPr>
              <a:t>ogrzebu Księga otworzyła się.</a:t>
            </a:r>
            <a:r>
              <a:rPr lang="pl-PL" b="1" i="1" dirty="0">
                <a:solidFill>
                  <a:srgbClr val="760000"/>
                </a:solidFill>
              </a:rPr>
              <a:t> Grobowiec Jana Pawła II początkowo był umiejscowiony w krypcie w podziemiach Bazyliki Świętego Piotra, w pobliżu miejsca, gdzie według tradycji ma znajdować się grobowiec św. </a:t>
            </a:r>
            <a:r>
              <a:rPr lang="pl-PL" b="1" i="1" dirty="0" smtClean="0">
                <a:solidFill>
                  <a:srgbClr val="760000"/>
                </a:solidFill>
              </a:rPr>
              <a:t>Piotra</a:t>
            </a:r>
            <a:r>
              <a:rPr lang="pl-PL" b="1" i="1" baseline="30000" dirty="0" smtClean="0">
                <a:solidFill>
                  <a:srgbClr val="760000"/>
                </a:solidFill>
              </a:rPr>
              <a:t>.</a:t>
            </a:r>
            <a:r>
              <a:rPr lang="pl-PL" b="1" i="1" dirty="0" smtClean="0">
                <a:solidFill>
                  <a:srgbClr val="760000"/>
                </a:solidFill>
              </a:rPr>
              <a:t> </a:t>
            </a:r>
            <a:r>
              <a:rPr lang="pl-PL" b="1" i="1" dirty="0">
                <a:solidFill>
                  <a:srgbClr val="760000"/>
                </a:solidFill>
              </a:rPr>
              <a:t>Trumnę przykryto płytą z białego marmuru, na której widnieje napis: „Beatus </a:t>
            </a:r>
            <a:r>
              <a:rPr lang="pl-PL" b="1" i="1" dirty="0" err="1">
                <a:solidFill>
                  <a:srgbClr val="760000"/>
                </a:solidFill>
              </a:rPr>
              <a:t>Ioannes</a:t>
            </a:r>
            <a:r>
              <a:rPr lang="pl-PL" b="1" i="1" dirty="0">
                <a:solidFill>
                  <a:srgbClr val="760000"/>
                </a:solidFill>
              </a:rPr>
              <a:t> Paulus PP. II”</a:t>
            </a:r>
            <a:r>
              <a:rPr lang="pl-PL" b="1" i="1" dirty="0" smtClean="0">
                <a:solidFill>
                  <a:srgbClr val="760000"/>
                </a:solidFill>
              </a:rPr>
              <a:t> </a:t>
            </a:r>
            <a:endParaRPr lang="pl-PL" b="1" i="1" dirty="0">
              <a:solidFill>
                <a:srgbClr val="7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2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3" y="332656"/>
            <a:ext cx="5301743" cy="220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796" y="116633"/>
            <a:ext cx="374620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447942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https://encrypted-tbn3.gstatic.com/images?q=tbn:ANd9GcSDLephOuTQHiOMnVH0JUiGEzdA0sd7WtWLXxf5_W9PcwprRSB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76170"/>
            <a:ext cx="2372097" cy="364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93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8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-31157"/>
            <a:ext cx="8229600" cy="1143000"/>
          </a:xfrm>
        </p:spPr>
        <p:txBody>
          <a:bodyPr/>
          <a:lstStyle/>
          <a:p>
            <a:r>
              <a:rPr lang="pl-PL" b="1" dirty="0" smtClean="0">
                <a:solidFill>
                  <a:srgbClr val="C00000"/>
                </a:solidFill>
              </a:rPr>
              <a:t>Cytaty Jana Pawła II 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908720"/>
            <a:ext cx="8964488" cy="5184576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pl-PL" b="1" i="1" dirty="0" smtClean="0">
                <a:solidFill>
                  <a:schemeClr val="accent2">
                    <a:lumMod val="75000"/>
                  </a:schemeClr>
                </a:solidFill>
              </a:rPr>
              <a:t>,,</a:t>
            </a:r>
            <a:r>
              <a:rPr lang="pl-PL" b="1" i="1" dirty="0">
                <a:solidFill>
                  <a:schemeClr val="accent2">
                    <a:lumMod val="75000"/>
                  </a:schemeClr>
                </a:solidFill>
              </a:rPr>
              <a:t> Pośród (…) wielu dróg rodzina jest drogą pierwszą i z wielu względów najważniejszą. Jest drogą powszechną, pozostając za każdym razem drogą szczególną, jedyną i niepowtarzalną, tak jak niepowtarzalny jest każdy człowiek. Rodzina jest ta drogą, od której nie może on się odłączyć. Wszak normalnie każdy z nas w rodzinie przychodzi na świat, można więc powiedzieć, że rodzinie zawdzięcza sam fakt </a:t>
            </a:r>
            <a:r>
              <a:rPr lang="pl-PL" b="1" i="1">
                <a:solidFill>
                  <a:schemeClr val="accent2">
                    <a:lumMod val="75000"/>
                  </a:schemeClr>
                </a:solidFill>
              </a:rPr>
              <a:t>bycia </a:t>
            </a:r>
            <a:r>
              <a:rPr lang="pl-PL" b="1" i="1" smtClean="0">
                <a:solidFill>
                  <a:schemeClr val="accent2">
                    <a:lumMod val="75000"/>
                  </a:schemeClr>
                </a:solidFill>
              </a:rPr>
              <a:t>człowiekiem’’</a:t>
            </a:r>
            <a:endParaRPr lang="pl-PL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r">
              <a:buNone/>
            </a:pPr>
            <a:r>
              <a:rPr lang="pl-PL" b="1" i="1" dirty="0" smtClean="0">
                <a:solidFill>
                  <a:srgbClr val="000099"/>
                </a:solidFill>
              </a:rPr>
              <a:t>(List </a:t>
            </a:r>
            <a:r>
              <a:rPr lang="pl-PL" b="1" i="1" dirty="0">
                <a:solidFill>
                  <a:srgbClr val="000099"/>
                </a:solidFill>
              </a:rPr>
              <a:t>do rodzin </a:t>
            </a:r>
            <a:r>
              <a:rPr lang="pl-PL" b="1" i="1" dirty="0" err="1">
                <a:solidFill>
                  <a:srgbClr val="000099"/>
                </a:solidFill>
              </a:rPr>
              <a:t>Gratissimam</a:t>
            </a:r>
            <a:r>
              <a:rPr lang="pl-PL" b="1" i="1" dirty="0">
                <a:solidFill>
                  <a:srgbClr val="000099"/>
                </a:solidFill>
              </a:rPr>
              <a:t> </a:t>
            </a:r>
            <a:r>
              <a:rPr lang="pl-PL" b="1" i="1" dirty="0" err="1">
                <a:solidFill>
                  <a:srgbClr val="000099"/>
                </a:solidFill>
              </a:rPr>
              <a:t>sane</a:t>
            </a:r>
            <a:r>
              <a:rPr lang="pl-PL" b="1" i="1" dirty="0">
                <a:solidFill>
                  <a:srgbClr val="000099"/>
                </a:solidFill>
              </a:rPr>
              <a:t>, nr 2</a:t>
            </a:r>
            <a:r>
              <a:rPr lang="pl-PL" b="1" i="1" dirty="0" smtClean="0">
                <a:solidFill>
                  <a:srgbClr val="000099"/>
                </a:solidFill>
              </a:rPr>
              <a:t>)</a:t>
            </a:r>
          </a:p>
          <a:p>
            <a:pPr marL="0" indent="0" algn="r">
              <a:buNone/>
            </a:pPr>
            <a:endParaRPr lang="pl-PL" b="1" i="1" dirty="0" smtClean="0">
              <a:solidFill>
                <a:srgbClr val="000099"/>
              </a:solidFill>
            </a:endParaRPr>
          </a:p>
          <a:p>
            <a:pPr marL="0" indent="0">
              <a:buNone/>
            </a:pPr>
            <a:r>
              <a:rPr lang="pl-PL" b="1" i="1" dirty="0">
                <a:solidFill>
                  <a:schemeClr val="accent2">
                    <a:lumMod val="75000"/>
                  </a:schemeClr>
                </a:solidFill>
              </a:rPr>
              <a:t>„Rodzina jest pierwszą i podstawową szkoła miłości społecznej. Trzeba uczynić wszystko, ażeby ta szkoła mogła pozostawać sobą. Równocześnie zaś rodzina musi być na tyle silna Bogiem – czyli miłością wzajemną wszystkich, którzy ją tworzą – że potrafi pozostać ostoją dla człowieka pośród wszystkich niszczycielskich prądów i bolesnych doświadczeń</a:t>
            </a:r>
            <a:r>
              <a:rPr lang="pl-PL" b="1" i="1" dirty="0" smtClean="0">
                <a:solidFill>
                  <a:schemeClr val="accent2">
                    <a:lumMod val="75000"/>
                  </a:schemeClr>
                </a:solidFill>
              </a:rPr>
              <a:t>.”</a:t>
            </a:r>
          </a:p>
          <a:p>
            <a:pPr marL="0" indent="0">
              <a:buNone/>
            </a:pPr>
            <a:r>
              <a:rPr lang="pl-PL" b="1" i="1" dirty="0" smtClean="0">
                <a:solidFill>
                  <a:srgbClr val="000099"/>
                </a:solidFill>
              </a:rPr>
              <a:t>(Homilia </a:t>
            </a:r>
            <a:r>
              <a:rPr lang="pl-PL" b="1" i="1" dirty="0">
                <a:solidFill>
                  <a:srgbClr val="000099"/>
                </a:solidFill>
              </a:rPr>
              <a:t>Ojca Świętego. Nabożeństwo Maryjne. Katowice – Lotnisko w Muchowcu 20. VI. 1983 </a:t>
            </a:r>
            <a:r>
              <a:rPr lang="pl-PL" b="1" i="1" dirty="0" smtClean="0">
                <a:solidFill>
                  <a:srgbClr val="000099"/>
                </a:solidFill>
              </a:rPr>
              <a:t>r.)</a:t>
            </a:r>
            <a:endParaRPr lang="pl-PL" b="1" i="1" dirty="0">
              <a:solidFill>
                <a:srgbClr val="000099"/>
              </a:solidFill>
            </a:endParaRPr>
          </a:p>
          <a:p>
            <a:pPr marL="0" indent="0" algn="r">
              <a:buNone/>
            </a:pPr>
            <a:r>
              <a:rPr lang="pl-PL" b="1" i="1" dirty="0" smtClean="0"/>
              <a:t> </a:t>
            </a:r>
            <a:endParaRPr lang="pl-PL" i="1" dirty="0"/>
          </a:p>
        </p:txBody>
      </p:sp>
      <p:sp>
        <p:nvSpPr>
          <p:cNvPr id="4" name="Prostokąt 3"/>
          <p:cNvSpPr/>
          <p:nvPr/>
        </p:nvSpPr>
        <p:spPr>
          <a:xfrm>
            <a:off x="683568" y="5589240"/>
            <a:ext cx="82809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200" b="1" i="1" dirty="0" smtClean="0">
                <a:solidFill>
                  <a:schemeClr val="accent2">
                    <a:lumMod val="75000"/>
                  </a:schemeClr>
                </a:solidFill>
              </a:rPr>
              <a:t>,,Rodzina </a:t>
            </a:r>
            <a:r>
              <a:rPr lang="pl-PL" sz="2200" b="1" i="1" dirty="0">
                <a:solidFill>
                  <a:schemeClr val="accent2">
                    <a:lumMod val="75000"/>
                  </a:schemeClr>
                </a:solidFill>
              </a:rPr>
              <a:t>bierze swój początek w miłości, jaką stwórca ogarnia stworzony świat</a:t>
            </a:r>
            <a:r>
              <a:rPr lang="pl-PL" sz="2200" b="1" i="1" dirty="0" smtClean="0">
                <a:solidFill>
                  <a:schemeClr val="accent2">
                    <a:lumMod val="75000"/>
                  </a:schemeClr>
                </a:solidFill>
              </a:rPr>
              <a:t>.’’</a:t>
            </a:r>
          </a:p>
          <a:p>
            <a:pPr algn="r"/>
            <a:r>
              <a:rPr lang="pl-PL" sz="2200" b="1" i="1" dirty="0" smtClean="0">
                <a:solidFill>
                  <a:srgbClr val="000099"/>
                </a:solidFill>
              </a:rPr>
              <a:t>(Jan </a:t>
            </a:r>
            <a:r>
              <a:rPr lang="pl-PL" sz="2200" b="1" i="1" dirty="0">
                <a:solidFill>
                  <a:srgbClr val="000099"/>
                </a:solidFill>
              </a:rPr>
              <a:t>Paweł w Liście do Rodzin, </a:t>
            </a:r>
            <a:r>
              <a:rPr lang="pl-PL" sz="2200" b="1" i="1" dirty="0" smtClean="0">
                <a:solidFill>
                  <a:srgbClr val="000099"/>
                </a:solidFill>
              </a:rPr>
              <a:t>1994</a:t>
            </a:r>
            <a:r>
              <a:rPr lang="pl-PL" sz="2200" b="1" i="1" dirty="0" smtClean="0"/>
              <a:t>)</a:t>
            </a:r>
            <a:endParaRPr lang="pl-PL" sz="2200" b="1" i="1" dirty="0"/>
          </a:p>
          <a:p>
            <a:pPr algn="r"/>
            <a:endParaRPr lang="pl-PL" sz="3200" dirty="0"/>
          </a:p>
          <a:p>
            <a:pPr algn="r"/>
            <a:endParaRPr lang="pl-PL" sz="3000" b="1" dirty="0"/>
          </a:p>
        </p:txBody>
      </p:sp>
    </p:spTree>
    <p:extLst>
      <p:ext uri="{BB962C8B-B14F-4D97-AF65-F5344CB8AC3E}">
        <p14:creationId xmlns:p14="http://schemas.microsoft.com/office/powerpoint/2010/main" val="54986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16632"/>
            <a:ext cx="8507288" cy="662473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l-PL" i="1" dirty="0">
                <a:solidFill>
                  <a:srgbClr val="002060"/>
                </a:solidFill>
              </a:rPr>
              <a:t>Mówiłeś ludziom o tym, co ważne i o tym, co jest istotne w życiu.</a:t>
            </a:r>
            <a:endParaRPr lang="pl-PL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pl-PL" i="1" dirty="0">
                <a:solidFill>
                  <a:srgbClr val="002060"/>
                </a:solidFill>
              </a:rPr>
              <a:t>Mówiłeś o tym jak kochać, szanować i dbać.</a:t>
            </a:r>
            <a:endParaRPr lang="pl-PL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pl-PL" i="1" dirty="0">
                <a:solidFill>
                  <a:srgbClr val="002060"/>
                </a:solidFill>
              </a:rPr>
              <a:t>Mówiłeś o tym jak wielkim Stwórcą jest Bóg.</a:t>
            </a:r>
            <a:endParaRPr lang="pl-PL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pl-PL" i="1" dirty="0">
                <a:solidFill>
                  <a:srgbClr val="002060"/>
                </a:solidFill>
              </a:rPr>
              <a:t>Mówiłeś o tym, co najważniejsze.</a:t>
            </a:r>
            <a:endParaRPr lang="pl-PL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pl-PL" i="1" dirty="0">
                <a:solidFill>
                  <a:srgbClr val="002060"/>
                </a:solidFill>
              </a:rPr>
              <a:t>Mówiłeś...</a:t>
            </a:r>
            <a:endParaRPr lang="pl-PL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pl-PL" i="1" dirty="0">
                <a:solidFill>
                  <a:srgbClr val="002060"/>
                </a:solidFill>
              </a:rPr>
              <a:t>A ile tak naprawdę z tego trafiło do ludzkich serc ?</a:t>
            </a:r>
            <a:endParaRPr lang="pl-PL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pl-PL" i="1" dirty="0">
                <a:solidFill>
                  <a:srgbClr val="002060"/>
                </a:solidFill>
              </a:rPr>
              <a:t>A ile tak naprawdę ludzi zatrzymało się  w pędzie XXI wieku</a:t>
            </a:r>
            <a:endParaRPr lang="pl-PL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pl-PL" i="1" dirty="0">
                <a:solidFill>
                  <a:srgbClr val="002060"/>
                </a:solidFill>
              </a:rPr>
              <a:t>i przystanęło, aby pogłębić Twe słowa?</a:t>
            </a:r>
            <a:endParaRPr lang="pl-PL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pl-PL" i="1" dirty="0">
                <a:solidFill>
                  <a:srgbClr val="002060"/>
                </a:solidFill>
              </a:rPr>
              <a:t>Tych, którzy Ciebie słuchali, było wielu,</a:t>
            </a:r>
            <a:endParaRPr lang="pl-PL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pl-PL" i="1" dirty="0">
                <a:solidFill>
                  <a:srgbClr val="002060"/>
                </a:solidFill>
              </a:rPr>
              <a:t>lecz jednak nieliczni wzięli sobie Twoje mądrości do serca,</a:t>
            </a:r>
            <a:endParaRPr lang="pl-PL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pl-PL" i="1" dirty="0">
                <a:solidFill>
                  <a:srgbClr val="002060"/>
                </a:solidFill>
              </a:rPr>
              <a:t>lecz jak nieliczni stosują się do Twoich słów.</a:t>
            </a:r>
            <a:endParaRPr lang="pl-PL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pl-PL" i="1" dirty="0">
                <a:solidFill>
                  <a:srgbClr val="002060"/>
                </a:solidFill>
              </a:rPr>
              <a:t>Zrobiłeś wiele, nawróciłeś wielu a ci,</a:t>
            </a:r>
            <a:endParaRPr lang="pl-PL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pl-PL" i="1" dirty="0">
                <a:solidFill>
                  <a:srgbClr val="002060"/>
                </a:solidFill>
              </a:rPr>
              <a:t>do których nie dotarły Twe słowa, nie będą szczęśliwi...</a:t>
            </a:r>
            <a:endParaRPr lang="pl-PL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pl-PL" i="1" dirty="0">
                <a:solidFill>
                  <a:srgbClr val="002060"/>
                </a:solidFill>
              </a:rPr>
              <a:t>Mogą udawać, ale nigdy się nimi nie staną...</a:t>
            </a:r>
            <a:endParaRPr lang="pl-PL" dirty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pl-PL" dirty="0" smtClean="0">
                <a:solidFill>
                  <a:srgbClr val="00B0F0"/>
                </a:solidFill>
              </a:rPr>
              <a:t>Jan Paweł II</a:t>
            </a:r>
            <a:endParaRPr lang="pl-PL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8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6894" y="228987"/>
            <a:ext cx="8229600" cy="1143000"/>
          </a:xfrm>
        </p:spPr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</a:rPr>
              <a:t>Jana Pawła II Zapamiętamy tak: 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1627"/>
            <a:ext cx="2682230" cy="317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258" y="4265712"/>
            <a:ext cx="389551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59209"/>
            <a:ext cx="3845063" cy="278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rce 3"/>
          <p:cNvSpPr/>
          <p:nvPr/>
        </p:nvSpPr>
        <p:spPr>
          <a:xfrm>
            <a:off x="467544" y="5085184"/>
            <a:ext cx="1656184" cy="136815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erce 7"/>
          <p:cNvSpPr/>
          <p:nvPr/>
        </p:nvSpPr>
        <p:spPr>
          <a:xfrm>
            <a:off x="6948264" y="5085184"/>
            <a:ext cx="1656184" cy="136815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436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084" y="26025"/>
            <a:ext cx="2885412" cy="225084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972616" y="160338"/>
            <a:ext cx="8229600" cy="1143000"/>
          </a:xfrm>
        </p:spPr>
        <p:txBody>
          <a:bodyPr/>
          <a:lstStyle/>
          <a:p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  <a:t>Biografia Jana Pawła II</a:t>
            </a:r>
            <a:endParaRPr lang="pl-PL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6" b="89744" l="9956" r="899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9825" r="-19451"/>
          <a:stretch/>
        </p:blipFill>
        <p:spPr bwMode="auto">
          <a:xfrm>
            <a:off x="4140000" y="5229000"/>
            <a:ext cx="9237931" cy="2761309"/>
          </a:xfrm>
          <a:prstGeom prst="rect">
            <a:avLst/>
          </a:prstGeom>
          <a:noFill/>
          <a:ln>
            <a:noFill/>
          </a:ln>
          <a:effectLst>
            <a:outerShdw blurRad="152400" dist="63500" dir="2700000" algn="tl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151448"/>
            <a:ext cx="6151084" cy="57065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800" b="1" i="1" dirty="0" smtClean="0">
                <a:solidFill>
                  <a:srgbClr val="760000"/>
                </a:solidFill>
              </a:rPr>
              <a:t>Jan </a:t>
            </a:r>
            <a:r>
              <a:rPr lang="pl-PL" sz="2800" b="1" i="1" dirty="0">
                <a:solidFill>
                  <a:srgbClr val="760000"/>
                </a:solidFill>
              </a:rPr>
              <a:t>Paweł II </a:t>
            </a:r>
            <a:r>
              <a:rPr lang="pl-PL" sz="2800" b="1" i="1" dirty="0" smtClean="0">
                <a:solidFill>
                  <a:srgbClr val="760000"/>
                </a:solidFill>
              </a:rPr>
              <a:t>- Karol </a:t>
            </a:r>
            <a:r>
              <a:rPr lang="pl-PL" sz="2800" b="1" i="1" dirty="0">
                <a:solidFill>
                  <a:srgbClr val="760000"/>
                </a:solidFill>
              </a:rPr>
              <a:t>Józef Wojtyła. </a:t>
            </a:r>
            <a:r>
              <a:rPr lang="pl-PL" sz="2800" b="1" i="1" dirty="0" smtClean="0">
                <a:solidFill>
                  <a:srgbClr val="760000"/>
                </a:solidFill>
              </a:rPr>
              <a:t/>
            </a:r>
            <a:br>
              <a:rPr lang="pl-PL" sz="2800" b="1" i="1" dirty="0" smtClean="0">
                <a:solidFill>
                  <a:srgbClr val="760000"/>
                </a:solidFill>
              </a:rPr>
            </a:br>
            <a:r>
              <a:rPr lang="pl-PL" sz="2800" b="1" i="1" dirty="0">
                <a:solidFill>
                  <a:srgbClr val="760000"/>
                </a:solidFill>
              </a:rPr>
              <a:t>Urodzony 18 maja 1920 w </a:t>
            </a:r>
            <a:r>
              <a:rPr lang="pl-PL" sz="2800" b="1" i="1" dirty="0" smtClean="0">
                <a:solidFill>
                  <a:srgbClr val="760000"/>
                </a:solidFill>
              </a:rPr>
              <a:t>Wadowicach.</a:t>
            </a:r>
            <a:r>
              <a:rPr lang="pl-PL" sz="2800" b="1" i="1" dirty="0">
                <a:solidFill>
                  <a:srgbClr val="760000"/>
                </a:solidFill>
              </a:rPr>
              <a:t> </a:t>
            </a:r>
            <a:r>
              <a:rPr lang="pl-PL" sz="2800" b="1" i="1" dirty="0" smtClean="0">
                <a:solidFill>
                  <a:srgbClr val="760000"/>
                </a:solidFill>
              </a:rPr>
              <a:t>Syn Karola Wojtyły i Emilii z Kaczorowskich</a:t>
            </a:r>
            <a:r>
              <a:rPr lang="pl-PL" sz="2800" b="1" i="1" dirty="0">
                <a:solidFill>
                  <a:srgbClr val="760000"/>
                </a:solidFill>
              </a:rPr>
              <a:t>.</a:t>
            </a:r>
            <a:r>
              <a:rPr lang="pl-PL" sz="2800" b="1" i="1" dirty="0" smtClean="0">
                <a:solidFill>
                  <a:srgbClr val="760000"/>
                </a:solidFill>
              </a:rPr>
              <a:t/>
            </a:r>
            <a:br>
              <a:rPr lang="pl-PL" sz="2800" b="1" i="1" dirty="0" smtClean="0">
                <a:solidFill>
                  <a:srgbClr val="760000"/>
                </a:solidFill>
              </a:rPr>
            </a:br>
            <a:r>
              <a:rPr lang="pl-PL" sz="2800" b="1" i="1" dirty="0">
                <a:solidFill>
                  <a:srgbClr val="760000"/>
                </a:solidFill>
              </a:rPr>
              <a:t>K</a:t>
            </a:r>
            <a:r>
              <a:rPr lang="pl-PL" sz="2800" b="1" i="1" dirty="0" smtClean="0">
                <a:solidFill>
                  <a:srgbClr val="760000"/>
                </a:solidFill>
              </a:rPr>
              <a:t>arol został ochrzczony dnia </a:t>
            </a:r>
            <a:r>
              <a:rPr lang="pl-PL" sz="2800" b="1" i="1" dirty="0">
                <a:solidFill>
                  <a:srgbClr val="760000"/>
                </a:solidFill>
              </a:rPr>
              <a:t>20 czerwca 1920</a:t>
            </a:r>
            <a:r>
              <a:rPr lang="pl-PL" sz="2800" b="1" i="1" dirty="0" smtClean="0">
                <a:solidFill>
                  <a:srgbClr val="760000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pl-PL" sz="2800" b="1" i="1" dirty="0" smtClean="0">
                <a:solidFill>
                  <a:srgbClr val="760000"/>
                </a:solidFill>
              </a:rPr>
              <a:t>Był bardzo </a:t>
            </a:r>
            <a:r>
              <a:rPr lang="pl-PL" sz="2800" b="1" i="1" dirty="0">
                <a:solidFill>
                  <a:srgbClr val="760000"/>
                </a:solidFill>
              </a:rPr>
              <a:t>utalentowanym i </a:t>
            </a:r>
            <a:r>
              <a:rPr lang="pl-PL" sz="2800" b="1" i="1" dirty="0" smtClean="0">
                <a:solidFill>
                  <a:srgbClr val="760000"/>
                </a:solidFill>
              </a:rPr>
              <a:t>wysportowanym chłopcem. </a:t>
            </a:r>
            <a:r>
              <a:rPr lang="pl-PL" sz="2800" b="1" i="1" dirty="0">
                <a:solidFill>
                  <a:srgbClr val="760000"/>
                </a:solidFill>
              </a:rPr>
              <a:t>G</a:t>
            </a:r>
            <a:r>
              <a:rPr lang="pl-PL" sz="2800" b="1" i="1" dirty="0" smtClean="0">
                <a:solidFill>
                  <a:srgbClr val="760000"/>
                </a:solidFill>
              </a:rPr>
              <a:t>rał </a:t>
            </a:r>
            <a:r>
              <a:rPr lang="pl-PL" sz="2800" b="1" i="1" dirty="0">
                <a:solidFill>
                  <a:srgbClr val="760000"/>
                </a:solidFill>
              </a:rPr>
              <a:t>w piłkę nożną oraz jeździł na nartach. W</a:t>
            </a:r>
            <a:r>
              <a:rPr lang="pl-PL" sz="2800" b="1" i="1" dirty="0" smtClean="0">
                <a:solidFill>
                  <a:srgbClr val="760000"/>
                </a:solidFill>
              </a:rPr>
              <a:t>ażnym </a:t>
            </a:r>
            <a:r>
              <a:rPr lang="pl-PL" sz="2800" b="1" i="1" dirty="0">
                <a:solidFill>
                  <a:srgbClr val="760000"/>
                </a:solidFill>
              </a:rPr>
              <a:t>elementem życia </a:t>
            </a:r>
            <a:r>
              <a:rPr lang="pl-PL" sz="2800" b="1" i="1" dirty="0" smtClean="0">
                <a:solidFill>
                  <a:srgbClr val="760000"/>
                </a:solidFill>
              </a:rPr>
              <a:t>Wojtyły </a:t>
            </a:r>
            <a:r>
              <a:rPr lang="pl-PL" sz="2800" b="1" i="1" dirty="0">
                <a:solidFill>
                  <a:srgbClr val="760000"/>
                </a:solidFill>
              </a:rPr>
              <a:t>były wycieczki krajoznawcze, a także spacery po okolicy Wadowic</a:t>
            </a:r>
            <a:r>
              <a:rPr lang="pl-PL" sz="2800" dirty="0" smtClean="0">
                <a:solidFill>
                  <a:srgbClr val="000099"/>
                </a:solidFill>
              </a:rPr>
              <a:t>.</a:t>
            </a:r>
          </a:p>
          <a:p>
            <a:pPr marL="0" indent="0">
              <a:buNone/>
            </a:pPr>
            <a:endParaRPr lang="pl-PL" sz="2800" dirty="0" smtClean="0"/>
          </a:p>
          <a:p>
            <a:pPr marL="0" indent="0">
              <a:buNone/>
            </a:pPr>
            <a:r>
              <a:rPr lang="pl-PL" sz="2800" dirty="0" smtClean="0"/>
              <a:t/>
            </a:r>
            <a:br>
              <a:rPr lang="pl-PL" sz="2800" dirty="0" smtClean="0"/>
            </a:br>
            <a:endParaRPr lang="pl-PL" sz="2800" dirty="0"/>
          </a:p>
        </p:txBody>
      </p:sp>
      <p:pic>
        <p:nvPicPr>
          <p:cNvPr id="1030" name="Picture 6" descr="http://i.wp.pl/a/f/jpeg/24264/pap_19710500_00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84" y="4653136"/>
            <a:ext cx="2802304" cy="219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050" y="2355604"/>
            <a:ext cx="3011026" cy="219319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92921">
                  <a:alpha val="88627"/>
                </a:srgbClr>
              </a:clrFrom>
              <a:clrTo>
                <a:srgbClr val="292921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142699" y="1910452"/>
            <a:ext cx="6885728" cy="3116874"/>
          </a:xfrm>
          <a:prstGeom prst="rect">
            <a:avLst/>
          </a:prstGeom>
          <a:noFill/>
          <a:ln>
            <a:noFill/>
          </a:ln>
          <a:effectLst>
            <a:outerShdw blurRad="152400" dist="63500" dir="2700000" algn="tl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4" descr="data:image/jpeg;base64,/9j/4AAQSkZJRgABAQAAAQABAAD/2wCEAAkGBhMSERUUExQVFRQWGSAaGBgXGBweGhsaHBgaHBgeGh0bHCYeGR8jGRwaHy8gJCcpLC0sFx4xNTAqNSgrLSkBCQoKDgwOGg8PGiwkHyQsLCwsLCwsLCwsLCwsLCwsLCwsLCwsLCwsLCwsLCwsLCwsLCwsLCwsLCwsLCwsLCwsLP/AABEIALwBDAMBIgACEQEDEQH/xAAcAAACAgMBAQAAAAAAAAAAAAAEBQMGAQIHAAj/xABBEAACAQIEBAUCBAQDBwMFAAABAhEDIQAEEjEFIkFRBhMyYXGBkQdCUqEjscHRFGLwJDNygpKy4RUW8UNjc6LC/8QAGQEAAwEBAQAAAAAAAAAAAAAAAQIDAAQF/8QAJREAAgICAgMAAgIDAAAAAAAAAAECEQMxEiETQVEiYQRxMjOB/9oADAMBAAIRAxEAPwC20SJkAYOXuMV/hLSoE36dR8Ye0XAF8d01Ryxdk4xOHwOlUHriRMSKE5xGyAXx6pVwO1Un3xjE3mRjJk9YxCik4mAO+CYIoUwN8TFpJwKlTGythQkjriNsbXxnRjGIlOJYtiMjG6G2CYkQ4yHGIDUwOcwZt/PGSsFhlSoBgVsyewHecD1sxhRxniZRdKi7bk7Ae/vikIOToSU0lZH4h8RlDopESPUd4PbFZzmfq1I1sYP+tulsZNLGrU8epDHGCPPnOUwPR/r7YY8B8PPmn0rZRBdzsov06k3gfyxvw3hTVqgRYvck7ASJPv8AHXF/4dwynl+WksCBqYnmYjv8SbDucTz5+CpbGw4eTt6E+W/DimGLPUZkDWUCCV7MehPt0+bO8hwahQLGmgUtvuepIAk2Amwwa1cxiAtOPOlknP8AyZ3xxwjpBQcY1qAC+BjbbGmYzECWNhidDWEM4iJwh49xtsuhYAE7AH3/AJ4Kr8XVYAvIJ22j+V8KfJWq4cySICgmYHcdJJmd8WhGnctE5ytUhdwvIPmXFeuNTbjUIRb9Fjfr9Peyb8aPD+vK0swpgUG0FY3FQiDPSCoH/N97/wCZFsLPEuUOayeYoCNVSmQs7agQ6/dlA+uBlk5mxxUD5oOMohNgMTZ3KvTqMlRWR1MMrCCCNwQdjiJXI2OONo61XsYngFRaZqvCIDpkmTq06lBCyRqggE2ntix8DWn5I88U5/J+bkIB6atMsWJFrk2GK1w/iLLrXVaopRp2g7E/BuPjD7iT0wU/w3IhRZA/UBpJudzAJ9ycc+ST0el/Fxwb5LR1TgQC09JsV3n7/wBcOxzYqPDuNpUpo4IhhYibEEhgQbiCNjPy25fcPzuoCDj2JLkua9ngL8Xwe0O6VMAe+CKVL2tgOnWP/wAYlSrfECqJ69ElTG/ef6YG4fRYCHvhjQeReMBs8HGvqjV3YxSgIxFVTftj1DOCMbVK4OFGIQIxKjYhZsaGtggDQ+PPUGAv8RjxrY1BJmfGvm4HapjAqYICaoZ2MYw9hbGhbE6ZaRggAM0TFgSew2+uBsl4RZ4NR/VdlAv9SbA/Q7nFgFJUBtv374IyuaAGD5XFfiDxpvsX1fBGXJEBl7wxv23JjGM74Ry3lsFXQYBDSSVj5N56jrOHH+LxpmasoY64TyT+sbxx+CXLcLp0rqumwHufk9TidKk/GMV5Nsa00tgtt7AklomJxgVAMRlPfGqrffACbGphfnA8GxN/9R9v3w5XISdVydt7Rj1U4ZSoDVldSjVqXKgJ77x9r3/ngmjlIHUfMT+2GzUi2Nv8Fa+GeSxVChUaJN8bDJk4Z0KIEg4kNsJyGo+d/wAU+AVaefzNXyqgos6kVCp0HWgNm2J1BhH+U9sUg4+uMzRWoul1V1kGHUMsgyDDAiQbzjkP42eE1QU84huSKTrKhQFT+FoWARZWBAkWBtiUkVT9HJneceFQ9zjU4JoZUETIwsYObpDWX7I5v/DPWoZuoFqU2UJMxUR2JNQEzJJYOST6ST0OLHSmRH8/7Y5n4l8QLmzTfSVZVKmSCxEysvA1RJAlZAFyxJOLxwDxNryRzDgO1MrTqAEBpgw7SPS40gm51K9uYR1/x8/CPDfw5c+LyS5vfstOV4u67mR74Z0eOA7iMczzfjh39FJEtuZY/TYbR0OLZ4MZs+GC+WtZPUhaNQ/UgIMibETa3QjHXKEauSoh+adLstlPjqDv9seqcbRrkHEX/tGqBLPRWN9TkfvpjAVTh0f/AFEYTEqHI3AmSgEX3nocQrD9GvL8DDxFehxkcQ98LXpqBOpiL7Iw27loUD6k+2BM1mvLXUzJBuukm46/EbXg+3fOMPQU5+yxDNe+MjNiY64qK+J6OidTT+iDqmdhsp7zO2GmXrh1DqZVhIP+tvjph/ChfKx952JFfC3LZYnnJAAO7GP577fJ6YPp8RQQAjEnaBuTtjnkknSLRbfbCEpzjfyIxo2dJXUikj4mLw0wYsY/6gcRLXqNuN+wMfvv9MTKBlGmvfB3mCNsKcrnkQ3s3WQbdMbVuNU/ymTMQPf5jGpmsJzlQzc4HSviRqquASMe8lO374xgqlmABvfHmzgjA4y643GWBHbApBIWrY2Qk43TLjfECcVpCo1OQXX1CbLPQx19v3GA5JIMYuTpBppSI642GVi/QYy9WBICgewA/qf54xUrFhAIPv8AT3vhYz5aGlBx7YSrWmYHbEauv9vfALt740OZHScPQljCrmQMRnM2wv8ANxo1bBoFhhr4zqnAIq40bPKPzDDcWDklsZedbHH/AMdOLvry+XE+VoNX/icsyX/4FW3/AOQ+2Og5jixjkEHub4qXjLhQzeXfV66as9NuoIWSPhgsH4B6Yp4ZNWT80UzieMTjJxNQyNRxKozDaQOuONRbdI6roZZrwpWSs9GA1SmWDBZI5b6gYjSVhgeoYdbYn4fla9FqtIQA6BaoW8qGWoJOwhgpnppOOiUssV/w+aqLFPNpSRgrg/xQgNA6RtqAenfqRNjiocXylUZmorUyHqOXgSZDMxEE7iJNwDynHbhhjb/ojKcjXLUCpGqQGFoBImZEfQfF98HUVNNhUQsjqbMhuCdiD07fXGvGsrTTytRuSwZbEhQEKgkGNUsw0323xnJ5oqQoAZVJUXjkXflYkmRzc0XWJ7dTdqzno6Fw/wAUVc3Q06g1UXC1BILD3ENBEi5EajvGD+H5xXphioEyGVx6SCwZTb52M3GK3leOryiqggTpZRBmPygmZII7biZGBX4vUdmGWqMWdyYWQTIkAopsSBMx0MY43C9KiylRcaxCxABpkydyCdPUewmL/GKP4q0U3BQnSJDCIImdPzbp898b8Zz2dQDzCy+YSQZ5pgT7gXEj/wATXOM8TeszGo2pv1EkzFgOw6m3v84rhxNOyc5KXRB5l+kKD/Q/zOHPhLjYo1l1keUxAcknlG+q22kzeLrq+iGlUGlrHmECP8ukj6SLn2ONcnNoveBc/Q9L/vfHXKKkmmTSrs7mlBdBk3EQN5BvIIt/Q+2IcjSdGOgIGseYnpeexv8AuPfHN+HeLsxRoeXTAYCyatRKgmOQTBHZTMR2tjp/gXxj/jKUVjT/AMRT3gAFk21CRuplWAPSbTjzMmOUFbOqMlJh2Tzq0zzBVU2jpt0jciYvFj7YzXqq0ssQV6TcAHvgTN5Ki1QlbSTpM337EXuTv0tgnLZUzpESR079h0vf6EnEutlOwE8Zp1BcMCOlrxteDNhG2/fEWZqU1CVGUIbmF3N5gA2m4HwOmGA4IQGYJDE9FJB6gjYRvte+E/G8qadNnrNLovLTERLuLnsBaY3g3w8abpCO1sX1OKCwqAgA/wC7UgbJCknfY/6OE/8A65UWSp0/A6iI+0H7nA1WqQwY3BMkxHS+/wB/rgRxtfcX+t/p0x1xgkc7ky/8C8Q+bAO5gW6E/wBD/SMWvL5JjdzoX6An4nbHHOH8SqZch6ZAYTMiQQd5B6Hf6fBxa/DXjsmrpzOgo2xC6dDWAEj8pg77MdwNoZcT3ErDItMvPDVDVGPReW/Uzc7dR/THFBxp8nxCvSzD/wAM1H1tEmZYh+W5mZMT+2OycQ4kRTIoyri6gxBI/KQe/tF4xwrx9w8PUNdaYVGMuAZUVTJcqN1DEFtNwCTe4xx5INxv0dv8eSUq9svOR8cZcuKCmtUqOeTQhIcX5l6xA3jD/Mmqgby7gSWaZJJvcEyIA951C9oxSPCnis1cilGgP9qytOyOofzFXUWCaRqpjSY1EgSVXmm3TOAcO82m+skTKShIHUNAP/KQdxMd8Qx/jNF81ODKdX45VHUR8ffBeW46scxAI63g/HX6HDzPeAHYDRWS2wNPT9ypv8nCU+H62VJWvTDUHMag0qrGdJ6FJ2m3S9hj1FkgzynCSJMvxYVPQQY3Gx+xxu2ZJwi4hkjQJamdSSQbAlTJ5WBmOWCG/lj2W43CkHmO8kty7yDZiw9+w+BiyraRFqX0cMZ3JxtSoA3bYdNpwtXjSQCSsdYkb9Rq6den1NsNMqFYtqkFZGk2Pb7YZyQnF32aPQYAAiFNxtf+uAeIUJpVABzFHA+TTYD98ORmrgQNIPa47xj2XZBUB7kdJ6/1wFJ/DcV9PmSqNvjDLhWe0IRpm87DsMBZ6iUcqehI+xj+mIVeMcUMnjnZ6EoqSouXiv8AEd8yr0ERVywcmkCDrVdQZNmgER2MAxOD/AnGPNNc1yxAQwQPzVGEgEDlDKHkbGNsc9Ixbvwuqf7aackeZTcC0jUo1rI2I5SL/qwkJtM0o9FoNBQ10UgyAHEiCCCOh2MSCD2wHxHgpaqtVdiZZTLFTuYG5Q+0kbGd8WWjwCm1QawfMWTpUKqsehUGBP8A53w2zvA5C6SwK+ktNjY30jkE9Zx1LMlohwZy7MvIguSCxVSwgSCI9TWGlh97xhzwfghNRCJZDqnQx3CE6QSBpYmCDImdyQcEeITmkqaKqUVkyah0lZAMzyiGINybx3jGvBPEjZdmRWVkY7IthpkKULAAwsA7yOu2L8m49C0WChnxUBp1AGanZDV9LEWnVfe1zN9++FfGfC1KoGajOtQSKSnUC3RVAhlAaALQfbfEGbZKkstBACZXQdiREsIjf/L/AODaNdihVWGoKF0rCRIOrmVYYAgfUnpfCK49oBSqmTcaxpvTlXgz6SS0wLiQcDUyRPTb+YI/liy5fw4q1ZDgCDIb0m3UgiNx9J2wspt5TBHphStnBJGplNtRk2mTbeN426VkT0LRFlMoz8o0yBq2v6eh+MM+GcSNCslZdIemRIJkNYh1a2zKCLfq9sO/C/DhUY2QlhqCiZI9Jm0WbvtqGA18OBnNLzAK4YyhBtpm1gbx0P0xGWSLtMZRa0dI4VRNWmj0DrRvS1rQbioNgwsp773G1iy2VVNJYksVgxt1+3+r7Rzvw/mszkCQOak1ysBlNhzpefY7GIkSMW6h4p1etVH+UTPzJsftjglB30dCkvZYWCkRF7md99zee5+5xUvEHCWV6ZYhkkRYdGX1DSNUWgT36TNpyebSoNSMGETE3HyNwcLeO5Q1qagTqQyIi4gg3Ptf30jCxdMaStFezZoHTS0MoA12kSduYwSsmLgEbjpZDxjw8EpU6lNlY1JhR0ACnb7/AG98PqeqqqqHaIEajBFpMMenqJB7GIwj40FagrF5kyDpME6iNuuwNh3Gwx0Y27IySK9VeU9xY/a39L/5cQvXIgfy+Z6bb2nDXiaU3ZVVArOmmxAEqvYQASbknt2xBluE1XgaQCQCNViSCJgd7R2vPWcdSkq7IOLHnhvjTsgy+pA6j+GXJuF/IfcLdfiOl2HGaVF0YtTBlCKgk6XO9h0vt2MHcWB4fwxKc1UJOoaFBEFb8wMjeOWe2C8yJT6r/wB644Ms1f4nVji6tlO8OcMfJV3VHV9VgjJUa5kSAh06t7sJAuvXHc+FUdFJR9fqTLE+5Yk+04rHhfIBKnnMQCdQSenpBI9zcfBN9sWPLWQAXGpgD7amP7AjHJVOzqlkclTGBqen3j98aJXD6qbAEjcEWKn269RjSq/p/wCIf1wHUqac0p7gg/c4JMS+I/DL0ya+XBZYHmUTdWUCOWZ2HTpuMVPNVKPnhKVPSDMsARc3FmkAbdBudhjrerFG8V8K8klgP4TmxtFJ/wCYVvb3HRcdOPJ6ZKcPaKhm+DMG5oGpTIvuNxHsDq7D3xFU4m1AKAsn0hiR+9rnptBm+LIcu5poQLhwDvKsVIE32InpO3xiv8Sei1IFZDyAyiTB2326SO846oTvZCUBhw7xAtQgMCCdtuu3X+m5j5cU0kiOpEffFBr8OUQXcyRy6bSVMjSft06+2HL8XekoYf7zUFUj0kiPUCfUZsLja+KX8IuH0434hqBs1WI2814/62wuwVxX/f1Z/W3/AHHAuPMls9FaN1c3jrviwfh9mjT4jlyJ5m0GP0upRpjoA0/TFu/D/wAPZV8oKtXLq9TnIZ5YFVsIWdFiDuPf4tfD+LrTAVURJ/LSQ7G/pVIEi5AOxJAxqA2Na9ANc2I2YbqR/MSDY9sRVc486RV5heFAk3MRMk7XG+/tJGpXEhiB8xcflMqSOnSfgYBdDrDgEOpiCZndYNgDA9r7/DCkGYqmrTL1aakzpJggiRybEKRqBAJmCI9sR8Po0qeorTDmOYVDq0mRDCT2G6gbCQIwTmGNTUxOlkVhKnTa5AcHuARbew6YAXNKShBIc2NgIPQHuCCD2ufcA2zUHUssVUFEBbTBUtpAS8EALNzIsenvZLxD/ESWZKjotjHpF7x1No23BjFv4UjFWVgVMmLWN76ehgi4B/bGc1lwwNNoW/LOwYGwbflJ/eMPHJQso2Uo8SciEMtbSHAYCIMERtEiAYNgcbcN8urXFVgiCpYaQTDzdAIlXBge4IjeMGv4cpglfS0hWQrJRjZWBEFlibGfnuHl/Cjh5aowpuVJAEFnRuVyrHlbqDvFiNxi3ONE+LsseazFGkprU9L1l1QFERym5AAvrgzvA64qfAcn5mZD/lSxIJGto6RzaQQfm2LOnA9LDSzEES3KJNpJA+Jt326T6v4bFA8hmm5LAAX1XMHTuIMr7T0FkUklSG4tsNosNLCwgmZ2kb9Y94P72xBUyWoqQbrOx9IjoTMiLx7W648XIci5uRYe5B+Tb9sTLSKkgbg2iZvaNovO/wD8YnoerC//AE2pTIam8nZgsrIPVZ+tuvuRdnk+Ieb6w0gXDxaTuDA2gi4G3xImVrE07MDoAkHqvW0cwG/wd7YMytUA81+vUkbX+sbrO18Bu9hSrRDmeFq2ogRqJLgAXYDcHof52tO6TjPC08oGR5a6SvKNwCrRFzsTDdVE+9jSidRuCBYALBHQTBva3TEeeoI1FRsQ5kzuGPfoZCi/cDrjKTRmkymZlgFawRk20gATym1rzEf83vGDMtXpVkTSNpgbEzyld5mVU9rDviCtkiAyPck73E8wMn3i/wAgbQcDpl9LaFsrHl7K0EWvtrEfQT2xXoTQ2egATH5nLmY3IUdPZQfrjBpyIMgdSNwJ3GC62WcBWIOltmI3jfGKlBkMEaTax7ESJ+hxyt2VSHGcceUultJWSpUkABaZIPukhZBsQR3wx4fX1km4WbSD+ZEbr/Prviu53hNZoKq2ll3piToIEqY7wLSPpg3wnw9qKVARPOCD0YEMtj7QB8g4n3ZT0WL83xhfnH/2kewH/wDWDFJ+uFOZqE5o/Kf9g/vgilkm/wA4jzuXV0ZHEo4hh7HA1fjNBIDVU1fpBlv+lZb9sRcQzFSpl6pph6ZCypYaWaLmAbrIBAJg32HUoxTnzbZV3y7OSqnQWETBWaZIIgR9IPtOE7ZGiXNWm0kHVp/MJtfuLnt0G8YjzRJJHXSSNQkFSVDAxtczP7G2KtUyzlyoOmqgtqMMQOxMCIvMxE/OO7HG/Zyzl+jXxAhWqVB9QnRfkkklCD2aSDt97S8F40pAovJqEkKTBBUjlBPf8vYiMRUuJMzBGilHeTBjTJJJkR3FoHzgHMZlSQJ1lGEMV0vAI1C8SfVvN4x2Va4sit2VPxEUOZqMg0qxDAdpUE9T1J64WYuP4j8PC1UqqWZKixJB3F42/Sy/Y9sU7Hk5P8md0dI6j4ErEUaEklQtWx9I1MyiLw0kmZtB98O61SonKXpBqakheUztE6pOwABkfN8VzwpxArRyyFVCwVZ7G9SqShPSBMRe5ExiwcQz4DxEaBC9NKgGwM+nQZ677zuUBmKOaILOQCzEhtJHvIAiGEDYmYO4tFlpOlRNdrW1XBAueYex67/N8U5s0WlQUid6YIYWIsdOpgRaf6YIyvFnouCzMwIAaWnqfTJgHaOm4OMYeZooqvqFQbOSAp/LaSXki5gx1GETNqBYTBIt2IiIPSIEG/0nFpVhXpggA2Ib6giNFxBnbYfbFSq0GQNpkqtmPSTMCdrAAgDsT0kFAGjcVLFj0qXIv6okwA0XMm47xjanxVhEty9QSYjbbY9v9Wh4dpalfTCnnUixBHKQdyZLAjtHbAlXiIDkJyibkbxaL7xPx12xjD8eaVStThimxEF0Amx0ySlpAbabCJxseKh7Mmlp/LIE/UyPr8Yrqcaq0mhWudyIm4BIkGf36e+GlDP16w1GmrLIBdwFEx+VzBJ9hOMYe5E6gGABdCASVuQOhjrI22g4MrUyq90WVIndbNTgjYgEQw7DfFaXN+WZWRuPTUFhtDaQGBJP5Bt1wbl+PmoAjllJiToGk/lANtXtscAYNqZQKfVqVgtxEwY6bz8TfViWkuhlZhECevpWd5MqRpN+4wJU4vo/gVlEidD0x0JPQ3An3JsbmQcY4Tn1cvR1f71QUkyS4G0k3kFQOnKO+DYpFQ4gdYb9O8mQTpExtYwf+qOmHeTek/okEflJGoQfb1LFrftisaLKzRcgKLEmUkn2i1vf2E7HNEOSIAQbGNwbaSYIO+284z/RrLP50PEEhuXeACTtPQybT3BnGMxqKDfmBE3ExuG+Ohjf64TU/Eik6WbVIkWltMgflg1Fki5gi9ztgrM8R1QyF1qABCpsGEiCT7CekkxYYwbIszlzOkzYnSWsb7XIHt9R1wI2a1flAIMgDadat8+pR16RievXkFlgE7i/drrba+3xbArSSCNjv1uR2j6GOs4ahbLXT8Yq1N/NpHkIMrB+CFYiNxsTvbCzjHiPKVG1iuiEiCKgZNtrsNO1t+gworPzQG1oQEJE8rdNQ3CkxE/qAm2FPEPDxYGWYzvBgR8L/Wd8RlFrRWLT2OqfGGSq7U2sSIKklWBUAkflI6g/XDrgviIgv54qtqUAaV1EEFt4iN99rYqHAF00fKJOqjCGeoiaZHtoIE90PbFr4BkPO1cxUAiYEnrEdOm/7YmkFsYVPEwX0UKjHu7KP2XUf3GKn4k4hVra9UANZgkwYAABJJJsBPfHQBwijSRm0aoUmXv0P0+wwLmPDSV6dG4EKNcTJG9h3nUJxpRdBi6ZXfw4zYqZdqUL51EwpgarAFb7wUgf8rYv2XrB1B7jb2xUcr4OGUzIqoORrEzckcyFx1IIIn/Me+LlRNoAAGDBOjTab6OOcWovSdqcgtTYrcWKiYm4n+zYpnGs3UQhamorTH8NlmdJupDHpBAifymIMjF2/ELiSUM9U8wJBIZTr0tzU1mxBDde396txOiuaUeSVeAZkzpG5Egm080jtPW/pYXVWck0V99RKs5hSCQwgBgu5FokSffvvODspkKqxXCagoDqyrK2MgsoPU2kEiffCjiVFqTMrh0WTyq2pdaixExaW+Rqww4J4iSmnrq0GW6vTJamW6mN6bEbkSD1XaOuTddCcBz4scZnhzOoI8tlqESBpMimwCxf1BpFscwOL/xLxqKtGutSmTUqIV8+nyF9o81BKtcbgr0scUE48vPFxl2dMNHWOG8LqZZMskifLBaSwUMxZykGxIDQduu8XaVKAfzCAOQEiZAHMN79pmbGOkzgbMcYpvLqyl15iVHRiBBMg8rHoJ5h2tjiPFQVZysFhp2BUTymJkQJ69pmRhDAf/qJYchJUbyoN2PKBbUZifeNjGDsjmR5Iqa1IcwJRiVMhYKrCnUsEdwbbHCHiNIrX8p2uSru1M6tSkyDKAoDAkkQNTiBa9h8EZVvMrVAzAwE8uIALMGLidtICiBdSPpgsxY+DcJamC0ktsAZAiwlha5A2iwsb3AfiVVp0qiwZZVIO3qq0mYwIknSJPZFHQnEHGfGq0/4WWhyPU4I0rv6NwzT1uO09Babl6K5gU2eoCdRNRiupT+m4cm28Wb6Af2ACy2YQUyt1Zh333A3He1o3HXAdNSGvt9YPf8ApfEdXLfxXaSoGprg6VXt0gBuSenv0Ny5og6SX1CxKlgsxNoMTuO98PQLPK5aAQIUR8c5Jn5aT9hiycAziJSKsSupTBGqdIZjJG3MzEL1tE2GKxQoFjrILIBcSLnmWB2YkTJsoGo+m8qZhzEzJqfljlAEAKOkBRHaPnAasKdFj1hpsNPdosPiJg3MWxDmMrN2MC3Kum15Anre/wD4GBs3mwtIhyJUDXpk/pPuT60EXNx7YiesvcsGgLvHKdNzuZutv037YNUC2MGyQVC7lCoH5nJK9RI0WJMSRFzNwLr8xxNEOiorIyGNXKDMWIv1NgVJ2FsJOK+OKYpvQRwZ1htKiDcrysRpVeoaNVtUiyibgnDq2Ypq2kAam1OXiInUwU8zSIABUyImd8amu2Ec8UBqVA4Fy4K9Bp6mDAGrUxM35oFgMSkAkIRp5iWEX7hfp39p2viE1aKu2XLolReWGYAbKw0yb2cWs1vbENXOQwBaXDHzFOrUjAuFAqHkKsqtEkGQB2k2Bpjof5RcQJi+9x8RbEOclCGmAYBJiJNgCD1mPvYdMeyGaDqLzEXB3BmD3uB17e+DEYi9+07DYyPuP5YLEBsrW69TeDsfcHrt83xmplG0kzKGYNzpmTB+9uhtiKvwmm1yzUubVNNilydyBYyVU3G8++B8tUSk2uiGQkEtOzDUQNSyEIJvcdbXwbM0bVcqILKSCRFojcSdtonsLDphjk9bIpaA0EMD3Uleh2MT/wA2Naa0610Ipk7ofSRYHQe/YH/zganxPRVq+ZqQKCxGk2CsTIAudU2iZtvhZU0NHpnnyoFRzMSq39gan98XDwVS/hO2okF4B/4VE/uxH0xyvIeP1zObFMU/LpMpVWJlywhhIFhKhgFE3YXOO4cNyflUkSwKi/ybt+5OOf2WdrYZTS4xsxJP+v67Y8rgAkkAdybYq3iDxkqSiN8kb+0dgenUzbAZkO+JZhAjXlk54G40mTv7TJ98EUQLFT+9scx/EzxsaWSWlTZi1ctTaoYHIgGoKJtqY6ST+lh8XLw5x9Gy1J6lRFlJJYhbjeGJg9/rhlGlYGVL8UMsgzS+eUOXrUxqptq9dPzENVSFKqyJVQcxA5gbxjluZ4CMuQ6yaUDRVsVZtMlXvKSZjuCInp1X8SM9kuI0/wDCpXRqyhqyC8GFOzxpIMEHSTy6j0xybw9xqpRrvRrehqZDU3uCdIKhVnTJAUAHcDFMElGbdjZP9aVf9NHqUa0EtUXYSF1AwWEsGcHYiYYReBidfDjKRUyj+csA1FG63uHT16Y66TGE/iPJHLZl0QkLusE3U/O43F+3XA+WzsneG2n29une2xx6V3pnNXQzzHCg6VWC6DRg1Bq1crmNVuaAd5FtQBNxis16WliJkdD3HfFn87M0WBpa2WOW2rcBTp6rJtbcWNrYxT8Q0DerkqFR+rB6qT8qtTTMybAb7Ylkx+TpjRdDPL1R5RWed79LqDClJgGDqMGzFl3izHKUGall1BJ0u+rV00Mkm3KYss3n5sc+HMsXEZikXoU1bVCF5I0sILDTTkLEA6YuI62yqMvQUa9VNWqKirIYkMApW4LTYkWAIUDoSfM5yLtKxPwfw0lMagdTkKIKwLABBCkgAsDUIO+hf1Thpn8sKdEopV6lWZlvqb2hdVp6sbdwM2by9SqFpsgMaVlvMqM0BpIQ80qifN4EAkkZYKK1E1ADS2ZS0zpBkaSwYmfLgaTIPSCMIsjvszSZVOHU2euq06TVHU3RKbOkqQxNhvAYfBti75BUpgDSaYVNL+ahQ6wCZOroBFwL8u8jDPN57KigpAZlDwgVnkmebSdZtqAvMEqYmMQZjK06tMahWdS50OKVVzGmxDETpLX0vqEyRp6VcrFqhHVoH+JzDX5jNNiu0OrXgiCQRvERJgYWooejTUcxVT/+3OAp1SzayZaSD5kCbT5/DtSmpRaxRdbQyvpheXeGMkQ7ElSwNQ2m4f8ADsnQc8ztPo0gHU7bkk6YAKhTFiZN+rI8voPj9iHMUHaKdGm1R1uYUsoZlDGdIuZKgkwB5a35jhxkOAODNZaiaZMMpAGm7P8ApMdT+UX2xYRx9aVLTTpMacWVaYQAAmdzOo+97GTviPMcXTMUnoVKThaoKMdtOoPJAjmHKTPsbdCVlRuBXczlKpKf4emXd9VYvRK1Cw0iDfUsXQRcgBAq9qZxPNZ7OIIRlQqdUKSW73KyJHS2zfGOj5fLVMwmT0mqMxl9Jeowlf8A7q1406hIhQpJUKCBctiPiXAnp1gBAp13csDDLTqF5IDeWOQ6iwBAiGMth1maV0mbgrOfeD/BBzJZ2KkBrjWASR6htLCYmBbaemOjquYQHXS0iWuIZbsSWOm6gk6pIG+LFw7gxy/mhNPOVdgilQGC6R1Ymyjt0sMShLw2sjYqSQIOmf7/APxjTm5uzJUc34u9anXWq+TJpoFepVZXVLgIpLQGFpXcfUb9NyVQaVCAKCBpC8oAgRECBEERHSPfFe46nm5apkqy+awHLVflU035vM5TGtbDSYBbSQLYh8J8enVQqMPOpQjMWI50Da/cjkY7fmEThOV7DQ/4zwxcxSKPZ4lakAsjbqRPqFroTBE/SmZL8PM3RINLN0gJJ8uorlLmbRJEmTAgjV6jEm01vEFJGaWBIgnSbDckdST7xG8dThdmPxFoU3KwxCjUSvMB6tWoC8CDfuhjudHJx6TFaskHh+oF01npLJJmmXa8kgQ6rAgxuZj7VrP8PZHYkqVMadJ5TqAK6pGpSTJCkCbxIibPR8c5euKlMAsNJsGgtqkck3E997SBymOdLnzTzFZKbrW10USqranSqisFLFHaNYgGDb1en1YbzUK4JllfIxpukGzu4sJ0hAimASWN9X2viZuK03OlX1MpMKDLSDcR6hNvnTPTFK49xM5aquhmNEQyU6jawAGTT5VQ82mxgOsKaZB1EThhlPFNJ1IooBU1DUSdQLflVXgdA1oBhSRvOLOpLYtNMI8I+D6dfilGpAUJ/HZVA0nS7lYGyjUKe1jOOx8W4n5WkC5NzPb/AM4oHh0hy9cgS6qoja4DtHeSVM9Yw6q5pmjUxMWEnYYljhS7HnO30H8f8QzRCJq1vM6QOm4BIt0v0nHN87WCkkHVUEmQJFOASWnd3gHmJMCSO+GXiSuTpHmaE0y1rksxgdzZdsE+A8/QpVmWqnLVAQO0GNRghxtD2BI2gdJw7jXYEzmXibjj1qhaSvk6KdMA+laa6be/mEsT+pvjC/gfGWy5qur1EZtN0Ygnn1GY3Npk7ffBvFeGqc1mKdJ9StVcqGptyxVIEP7i0ixG94wL/wC2sxBACkT0I3EjqJ6n2+2HjCOSHFv2UWTxysXcU41UeqlXUQ67GZNiTJJ3Mk74x4byhqZhY/LzbiTH6Rux9hJ69DhdmbMR2t9sOfD1dVdFWX1DnVk1KDqaTHXSoU7SZYWnC1HnUdIWUnJNsk8Yn/aj7In7KP8AX3wmpuJ5tutpIHtcT9xh74ufUaRjmAZCSZkBtSHeLhp/vvhAqT1x1psSOg4GiCwWrUUdDogHf1API6Xvvt1x6nwsuAwqUr/qqop3IuGYH7jAWYo6TZla26zF+lwL4iLe+FeRoNH03QzxQwrgBRsNIEdLbbjpHUnvghs0r2YKStv7bExKibE2+2KhkeHvZmUh2O6c4vBk+Y0wGklu0Qey5/DNZnJD2g3dXRYMC4gBjMW12gDSbTw8n8NR0NHWNkC6ZsYkCLx1EEXPfAOZ4TQe2iCbHyyQx5GWJXfkO+9pG2KfV4LSamAxJIgmEllOoM3IgGgE6bTy7TY49xHgNOihqqA9wOXW7qobY83KZBHM0iTA3OFc/wBBofN4W5jOYraCSdDBSYJmA5MrewIg7DYLiernEgKc1Vqa5UaqlM9ASZ8vVI2+uEHDcpkiACZcQCKpqGGi3LUOkPp6C1lsSRgs+Esq6sCgloWQzGTHVFKqLCI+e4xt6Ma5nM/mZwWcayzosWISJgE7krBO5PbSVT4kCSupV3mFI1GQgtdoA697zBEap4cRFg6wgMi4lgpAJZG1SSB6gAbkdwMZfhiUS1SouZgcxao1NhI1GBpIJ1WMbk/GIOLHTCsrlqkvL0CRIXTKzEA2ZeUA8plj6R7SRT4czyoBdSALMNMAgnVBWTEyAQJi5mcVvifEU8zTTqKopLcnzJgH1XJV4B1QPVIAYzJs+X8X5bI5emr1mqvEFvLIPqgAqByAdyZPuTACSumNZKnDa6LK/lkRqsAJgAdBEbWv0i+WzVcqKbqj3UXJYrcESOdiPykwwHMTAuWyeIKJpCtq5GEgwdvSQbWIMgg7GZxVeOfiDHJl1VtQMliTLBxICqpaQo1c0Agm8gAvUV7MrZZMpXqmdaCZBOhpk7C7kRA7i8HbYBcQ8V0KTVASGKEJCsJ1dBZrmxYiZ2mJGCODeJFr04urLspDEECRudyAokG4O+Kb+IvhJHIzGXCrXJ/ioPQ4EDWRp5WmCRI1AT6lu71aYFvssOa4vSIpFiCSD1I5ATdYEMJB3sd12tV+I8UpO5KU5LsHOgmJ9I1WLNpXoJiYm1tOFZM0KjJUoLV3EsbBj2IdgNUg3g2te2Nl4UQBoCMryCwYlbqYFhJEix7jpyxzTbkisVQtzmcMwRpLMKYglxI3BHp9W3eFMxhBnczQ5agJ80Mf4jGAxJJbUVYBoYNyj9YmeliXhFbVdRMgodUK0amIewIJA0zBuJNiZH4d4ZWvWqUqq1kpugZ3RFcqeWAB1IIuUUkiYtGBBUzTViDWFUvTuAAtiqEaSNRV7akKuQBpb1DppnfhdPLAOTq9QY81OUgQSoBAIIaZKwSIG5lzm/Dj0cz5NBzXoOqsHqsAwJS5AI9IYlSVWQWAMdTOF+DmKscyrFmZrjSUZbkLGoNIZmYEsLBYPQ27JKIkza0nQCwJWCvOykgBUI17Fm5pkzqkgMpJW5+omXcuZqeY+qNIVZAYrJAAMF9BCaRZhi98J8GUqBUgMdJkEu45dZJWVO0c1gDLGGvJYUaNKmSVRZnmBQOpMljrVgTUN/8Ai6gi5I5VvQ3Hom8IV2bI0HqWeopcj2LtpH/QF+kYaO2DuI5HL5ejSRCNUBQC0QFHQNf2vJ+cIOM1NFCoxE2Agix1MBH1BjHdGq6OZruhBx7Uc2wBEKqKAV2hdTMx6b7bmMbUqZkKkszGB3MCSf5nEbZYea5DchN1tErA/p+2I8nmS2ZAAEAkDUwVbgiSxsBEE/GKPQq7ZzOvnGfMSTu4YgGBeCTGwJ3mMWJ/Eyga2QhhfYcx/wCIAe/9umGlDgGSPHkoIXr5YDRLMTrdcvsHQiwaLiPSRg7i34U5tUJoeTmEIuKbFGtMgpUKhundrDbqMcoW7HlFujlNSpLEnrixDO0KhoihR8moqtrIqtzHSABJK6RZib31bnCXiHDnouVdHQqYIdSrA9iDcHDLwtkzUqcqhmUaiGbSoAIlmMzAEmACbYlGP5dlOVRaMZqoXqsKrs6IWJ6TAAsJsSQq9wO8YGSgoQOyuNROgxykCJgmxgmD2nBlPJ/xmp1h5QVm8xtOppBNgCwDX2EqDuTbAvHeJrVcCmgp00AVVB1elQGYk9WI1GLTjqlKtE0acX4gHZlp6xR1FlVokEqoYmOtu5sBfC7Hjj2INj0fSPEOJJq1VHUk2EXIuLgapChZ2B6+86V+K2mmhdZlSHUlhzGUEgEC25/N7YCz1OrUhssadYsSuk6EbSbkI6CWEBlG1wezYHyCutJjVYox5FFN9REKI2CqaliWIUSANtzz9m6CnzRYALTpmCGmCQZY2XUzKDtyi0G97YxwvKUqbFzTSmAQysgN3beCrQWOkSFX8on2kyTfxCKi6mBhXqZeohggcvOCwiYnWZt3gO6CWinTBaYOglVkz6yGJMiOh6Ax1FGFHHcvVGpqdWmo9QD04Ag2kqrOR+bVO4W19Sk8P4FX0hw1Hy2nS0lTBMzyoAI9oO3pjBdQRN0BJIMqKkEenaojAkAwDBtNtsZq8NqEQlUBwf0hacFjqaEctIUgABwPrcZx7DYOeCpJDp5oteaemT6iVqCTtsCbFYmwwQeG0g4hAqg7qdMtsIjmkGBcnoLSQTchlmMEVFMWJXVpPeCWJPUSCes4Eq1fLddTFCb6i6ikTLTJZQGIBBBJB2i+NSRg/MeHKDKVZBN+f84J6qeloJGzRcGTinVuGCmVpwtdieUeYfMA3vAGoAkWMQX9sW/N8a8lFdwWS8soJAgEgbk36D2MmYxNWyweGVBUBNwGgHsR0P0O4B74VpMN0Vulw+jWpQ6stMzrRgsF5BuZ1IS1zDFTFumBf/bNMKEDKU02DKGMh1aSZIAhSIA7G3RyFNNoSmCsG0gnYCCpUAnuLRG+5xspBW0ssQuvzDpAJ0gaipAHSf3weKDYpPAlBsqqC0nTIJkEGRMRE22IkRhjljUUU6Xm01UNpTUnIEAjSVLjUVgjVI7G2CaSDoNPb56zc9bx11D6a1KxUBVCXaQSG9Om8MNj1i+14mRqBZrQ8K0qTAh3DEf5dFiSJBUkmGi7GyiZgY9mMqiEsSBUDHV2Mxe1wf56vpgz/ETTBBD6roV0mVtcNJDEdh2+mFPE6NQhVUmkhcMWCkuQBaNDMynUeiz0nsOKWgph+WoiSAQG/MAJ/uJmDuTPeMEZuqUZGZix/KSqkgi0be8298ScD4dporrXWzKDLqNQGkCDcnpMA2kDcSaP43zeeyVVXo16py7KSV8uifLKkBgzGnF9Swxvc3JEkqN9GLRVyBqvrK6mHdQOguA0dIBt/IYjq8M0rIDEAmfLaVB9I1Le4BIuAb2xzSl+IWbosoSpqUEECqwcNc8skeZBE/mi+4OOj8P48M1TSoGQCoIKHRZ0MVFEjX6l62I0kC5wZQrZrJaPD1Y2Zl6xOkTNtrjpc9+4xIOHMHQGYLAQQI3HpvBtcfe18EZVWmArDcSB0MWPWDbrv77gnNDyWq06sim0Ei/MKhQj0wbg3EbdcKjMq34h+JK3m0Qih1JuCVBJSqrFVlhqmQNA5iALm+BsxQSo4plF5XQtpgTyMxFoaNYXcbH5wpzbUldBVVnNB2ak1M6QJ6H0mA957gi4F5qnFBl9FSqp8yqzNC8wBVYQCGAChL3kXO24tFisWcO44HqVUZoDVHIPy5P07T74e8CyFQZg+UEqOq61DkhSRYSQQQeYRFwQDBjHKi7BgbzN+8zjtv4ScP0ZasxYE8tNmJtrOqrUBP1QE+04tN1ETj2LOC8FNDPNVzNNlqvUZjqM0DrYo1SnUIMqAws0MLSV3HRS7DUhViwWRqUrqsI5hIO4FzqEdQDjFHhyQZLd1Ezpm4F5O0AgECD74CXgKAs1KV1QWUyUJQ8pVTAW/wCkqCN5EY5GyoPmuJ0vLL1qLEI0eWQKhkAMjUwygnb0kAyNu8FDxTlU1KtWppGw6hpay6oJBOwv8jHszlLsXH8RhpchnTXpIeGC6ZMSZ+QZEwhzfh1dZccp1CAoTTpkQrKWBPxIVhvhbfoNI3qcH4fxB3QgJXvDUyA3aSoYo+xMWJH5hM45l4q/D7NZLS1VSUYkCqsFGgFlgglllQbOq7H6dCzPhyhTeszNUoGqoCkU6rolUGzA8xKNBlWnTq9R6K+D5/NZOuzgLVpMq62pKQgUOASxYDSl2J/LBBIMnDxnJdNg4raOUEYxj6B4t4L4fnwlQU2plxq10GVBUFtWoaSh3Nws2kyIxzDxZ+G9fLZgpQSrWpEalbTcCSNLRaQRuLEEGBMCtil+pMcs9XStMGsg56SrSBqENYqtSArKuvSBJKAtO2LZTrMUEqaQPKpZXQjYwUkGIiBuA0yLnCjg1LyNehmk87M1yzCAJtAF/SoAFoAwwTMN5hBg7QYEjVU0EC22k7HqBM4VIRtEL5Z2ZQBT0AhrPUB0Q66oVVgkFYm9pmBczL8JpKDTC6V1E6ZLA7MWIg9YJJvKjEhQecwgASrGLai7uGLHcmFF/rvgHhBNX/EK7EhGhekSdYMDlJUwBIMAAYDQyDIRW184KwWYk31a4FyByyY6C4tbE2YzqCdTAIsyG3mJNjBsNwoY99NsbZVRqcQAARAHSUBMHcdt9hjTMyWALNBKj1EWZo6dpke+AjEtCudJ8suxgmCI0g6iAZiOWDzGNukDGtB63neWxQqTIAMlqWooNShdNxA1E9TaBczL0gDAEC4gbDl1fecEZY8491J+wt/3t98AJKlFUFhYkAkAfQnpIgfb7bswB9yJEfP+v3wLnRrozJUlYlSQRJE9f5/TGK+aK6YjmMH4gHp7/wAhgmNc3kqNQw8Em0WPcDcGCYN7bHtaRsnTmSWM3u37Lawnp9sSVbNsL7nqb7E7kXP3wDsGeSTIMH08pYC31/YYFpGDaNAabM0dZJ+dmHT474U8QorRZdVYqpgidN4IETEkzcj3t0hxRAk23E9d95/fCzidFakK6ggCbidxff4G2M2EhzJ0EnSRqk8q6i2wDEA6zYk7ED22xqmbp+f5ZcI5BYK0yyhoPKGggE79rd4kLkKok6TFpMdR3xC5D1AjKsCBMDVsDc9564Fhoeaqii0FugKsn7yw36i1xhTkvEqVXekwajWT1Un9UEMD0COtpBVmBF9sZSoxAJZiZUXMmGBMEm7X7z9ZONc7wejWptUan/EVCFcM4ZImmCp1W5Z9jMGRbAMU78TOAZTyVqqEo1ZIGhdK1BpmWAA0wIuJP8RQeuOW8M43Vy9ZaqHQymCQFJINiGuJBHvvcEEA4unjrPPmaKCq0+SahEALqM01GrSALAnaNzilcYo6fLZSR5qBmHQEk2E9AIF52vJvisfjMdP4b+L9BipqJXpVIEgL5gcbHQQQe1iIsYM72Xjjs1KoUqELWKurOG8tFQ6qja1BFMNAMdWm0yMfPy1dIRwBIggbiSex+/1w84R46zWXbUj6lZwXpuWam8MCNSlu4FxBxnj9oFjviPiE5Sp5FYHUqKWQDUq60DhdgSQGv0+eqPjvHxV8k0iT5erVqJMzoH5uhg2/0bR+IOQoCqa3kpreiGN3jUaLXgPvMGfYYrP4ocKpZTODL0ECItKm3+Zi1NZLHrcT/wAx74WD7GYC9BHVqisBb0zcPIjcbdZ9jjtfgvh9YcF8gUWSoFaomsKstr8ynq1HdmH5gLN2GOZ/hVw2jU4lQp1aSVadWm+pai6h6C0gG0yvWdz7R3HwwScurMzOzSWLMSTzEDfYAWgf3x0Zou+LJJlS8OcdratFdG84GKiVWYMgE6SARfobWINvez0s2Jm17mfruYuLgT0nthL4uWXotswYgEWMaqVvpJI7Envj2SzjVMmtdo8wkKYEKZcpMC0xf5J6WxwxdNos0PKiqxKsDtqBPzO4Mi/eJ7YV5uiVJ5S8WEzB3kAhTFwwNhHTHsnmGV1hjDVNJXpGtl+RaPtG1sNSgYEMJE/ysDa4IHUYYBWhRuCNAe5ABIYjc2DSbgnVAuO+FvEuA02qB+ek7CJQ2LGfysTTAnmIUAEgHDCvlFp1oUWNRKcH9LMCT8gsSD7zfEj1SoY2aSwYECGgxzAAAzqMnGMKOD8PrZHR5b0qlGm1QkVNVPSzIobUV1rTKhSQQg3cfmOHOR4rmatMMtK1wZqKksGIexDGNYYXPTA+fQ08hma9NmV6VMut5AZRA9UmNrTFh7y5SgFARZAQKB8aR/fDKxJM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1112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32656"/>
            <a:ext cx="3327921" cy="323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ttps://encrypted-tbn2.gstatic.com/images?q=tbn:ANd9GcTzaJSUk-0ha6tQC-xRuDZN3FgS01hZF88RJl-wdeW3lM19IoITR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56121"/>
            <a:ext cx="346083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699772"/>
            <a:ext cx="5344816" cy="295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erce 7"/>
          <p:cNvSpPr/>
          <p:nvPr/>
        </p:nvSpPr>
        <p:spPr>
          <a:xfrm>
            <a:off x="79795" y="4869160"/>
            <a:ext cx="1656184" cy="136815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erce 8"/>
          <p:cNvSpPr/>
          <p:nvPr/>
        </p:nvSpPr>
        <p:spPr>
          <a:xfrm>
            <a:off x="7276752" y="4653136"/>
            <a:ext cx="1656184" cy="136815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982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095" y="5180661"/>
            <a:ext cx="2565251" cy="1668658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412" y="0"/>
            <a:ext cx="8955075" cy="64886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600" b="1" i="1" dirty="0" smtClean="0">
                <a:solidFill>
                  <a:srgbClr val="760000"/>
                </a:solidFill>
              </a:rPr>
              <a:t>Jego matka </a:t>
            </a:r>
            <a:r>
              <a:rPr lang="pl-PL" sz="2600" b="1" i="1" dirty="0">
                <a:solidFill>
                  <a:srgbClr val="760000"/>
                </a:solidFill>
              </a:rPr>
              <a:t>zmarła 13 kwietnia 1929 </a:t>
            </a:r>
            <a:r>
              <a:rPr lang="pl-PL" sz="2600" b="1" i="1" dirty="0" smtClean="0">
                <a:solidFill>
                  <a:srgbClr val="760000"/>
                </a:solidFill>
              </a:rPr>
              <a:t>roku. </a:t>
            </a:r>
            <a:r>
              <a:rPr lang="pl-PL" sz="2600" b="1" i="1" dirty="0">
                <a:solidFill>
                  <a:srgbClr val="760000"/>
                </a:solidFill>
              </a:rPr>
              <a:t>Trzy lata później, </a:t>
            </a:r>
            <a:r>
              <a:rPr lang="pl-PL" sz="2600" b="1" i="1" dirty="0" smtClean="0">
                <a:solidFill>
                  <a:srgbClr val="760000"/>
                </a:solidFill>
              </a:rPr>
              <a:t>zmarł </a:t>
            </a:r>
            <a:r>
              <a:rPr lang="pl-PL" sz="2600" b="1" i="1" dirty="0">
                <a:solidFill>
                  <a:srgbClr val="760000"/>
                </a:solidFill>
              </a:rPr>
              <a:t>na </a:t>
            </a:r>
            <a:r>
              <a:rPr lang="pl-PL" sz="2600" b="1" i="1" dirty="0" smtClean="0">
                <a:solidFill>
                  <a:srgbClr val="760000"/>
                </a:solidFill>
              </a:rPr>
              <a:t>szkarlatynę - brat Edmund.</a:t>
            </a:r>
            <a:r>
              <a:rPr lang="pl-PL" sz="2600" b="1" i="1" dirty="0">
                <a:solidFill>
                  <a:srgbClr val="760000"/>
                </a:solidFill>
              </a:rPr>
              <a:t> </a:t>
            </a:r>
            <a:br>
              <a:rPr lang="pl-PL" sz="2600" b="1" i="1" dirty="0">
                <a:solidFill>
                  <a:srgbClr val="760000"/>
                </a:solidFill>
              </a:rPr>
            </a:br>
            <a:r>
              <a:rPr lang="pl-PL" sz="2600" b="1" i="1" dirty="0">
                <a:solidFill>
                  <a:srgbClr val="760000"/>
                </a:solidFill>
              </a:rPr>
              <a:t>Od września 1930 roku </a:t>
            </a:r>
            <a:r>
              <a:rPr lang="pl-PL" sz="2600" b="1" i="1" dirty="0" smtClean="0">
                <a:solidFill>
                  <a:srgbClr val="760000"/>
                </a:solidFill>
              </a:rPr>
              <a:t>rozpoczął </a:t>
            </a:r>
            <a:r>
              <a:rPr lang="pl-PL" sz="2600" b="1" i="1" dirty="0">
                <a:solidFill>
                  <a:srgbClr val="760000"/>
                </a:solidFill>
              </a:rPr>
              <a:t>naukę w 8-letnim Państwowym Gimnazjum Męskim im. Mony przez ks. Kazimierza </a:t>
            </a:r>
            <a:r>
              <a:rPr lang="pl-PL" sz="2600" b="1" i="1" dirty="0" err="1">
                <a:solidFill>
                  <a:srgbClr val="760000"/>
                </a:solidFill>
              </a:rPr>
              <a:t>Figlewicza</a:t>
            </a:r>
            <a:r>
              <a:rPr lang="pl-PL" sz="2600" b="1" i="1" dirty="0">
                <a:solidFill>
                  <a:srgbClr val="760000"/>
                </a:solidFill>
              </a:rPr>
              <a:t> przystąpił do kółka ministranckiego, którego stał się prezesem.</a:t>
            </a:r>
            <a:br>
              <a:rPr lang="pl-PL" sz="2600" b="1" i="1" dirty="0">
                <a:solidFill>
                  <a:srgbClr val="760000"/>
                </a:solidFill>
              </a:rPr>
            </a:br>
            <a:r>
              <a:rPr lang="pl-PL" sz="2600" b="1" i="1" dirty="0">
                <a:solidFill>
                  <a:srgbClr val="760000"/>
                </a:solidFill>
              </a:rPr>
              <a:t>Podczas nauki w gimnazjum Karol zainteresował się teatrem. </a:t>
            </a:r>
            <a:br>
              <a:rPr lang="pl-PL" sz="2600" b="1" i="1" dirty="0">
                <a:solidFill>
                  <a:srgbClr val="760000"/>
                </a:solidFill>
              </a:rPr>
            </a:br>
            <a:r>
              <a:rPr lang="pl-PL" sz="2600" b="1" i="1" dirty="0">
                <a:solidFill>
                  <a:srgbClr val="760000"/>
                </a:solidFill>
              </a:rPr>
              <a:t>14 maja 1938 Karol Wojtyła zakończył naukę w gimnazjum otrzymując świadectwo maturalne z oceną celującą. </a:t>
            </a:r>
            <a:br>
              <a:rPr lang="pl-PL" sz="2600" b="1" i="1" dirty="0">
                <a:solidFill>
                  <a:srgbClr val="760000"/>
                </a:solidFill>
              </a:rPr>
            </a:br>
            <a:endParaRPr lang="pl-PL" sz="2600" b="1" i="1" dirty="0" smtClean="0">
              <a:solidFill>
                <a:srgbClr val="760000"/>
              </a:solidFill>
            </a:endParaRPr>
          </a:p>
          <a:p>
            <a:pPr marL="0" indent="0" algn="ctr">
              <a:buNone/>
            </a:pPr>
            <a:r>
              <a:rPr lang="pl-PL" sz="2600" b="1" i="1" dirty="0" smtClean="0">
                <a:solidFill>
                  <a:srgbClr val="760000"/>
                </a:solidFill>
              </a:rPr>
              <a:t>Następnie </a:t>
            </a:r>
            <a:r>
              <a:rPr lang="pl-PL" sz="2600" b="1" i="1" dirty="0">
                <a:solidFill>
                  <a:srgbClr val="760000"/>
                </a:solidFill>
              </a:rPr>
              <a:t>Karol rozpoczął studia w październiku </a:t>
            </a:r>
            <a:endParaRPr lang="pl-PL" sz="2600" b="1" i="1" dirty="0" smtClean="0">
              <a:solidFill>
                <a:srgbClr val="760000"/>
              </a:solidFill>
            </a:endParaRPr>
          </a:p>
          <a:p>
            <a:pPr marL="0" indent="0" algn="ctr">
              <a:buNone/>
            </a:pPr>
            <a:r>
              <a:rPr lang="pl-PL" sz="2600" b="1" i="1" dirty="0" smtClean="0">
                <a:solidFill>
                  <a:srgbClr val="760000"/>
                </a:solidFill>
              </a:rPr>
              <a:t>1938 </a:t>
            </a:r>
            <a:r>
              <a:rPr lang="pl-PL" sz="2600" b="1" i="1" dirty="0">
                <a:solidFill>
                  <a:srgbClr val="760000"/>
                </a:solidFill>
              </a:rPr>
              <a:t>roku - Wydział Filozoficzny Uniwersytetu Jagiellońskiego. </a:t>
            </a:r>
            <a:br>
              <a:rPr lang="pl-PL" sz="2600" b="1" i="1" dirty="0">
                <a:solidFill>
                  <a:srgbClr val="760000"/>
                </a:solidFill>
              </a:rPr>
            </a:br>
            <a:r>
              <a:rPr lang="pl-PL" sz="2600" b="1" i="1" dirty="0">
                <a:solidFill>
                  <a:srgbClr val="760000"/>
                </a:solidFill>
              </a:rPr>
              <a:t>Dnia 18 lutego 1941 roku po długiej chorobie zmarł jego ojciec. </a:t>
            </a:r>
            <a:br>
              <a:rPr lang="pl-PL" sz="2600" b="1" i="1" dirty="0">
                <a:solidFill>
                  <a:srgbClr val="760000"/>
                </a:solidFill>
              </a:rPr>
            </a:br>
            <a:r>
              <a:rPr lang="pl-PL" sz="2600" b="1" i="1" dirty="0">
                <a:solidFill>
                  <a:srgbClr val="760000"/>
                </a:solidFill>
              </a:rPr>
              <a:t>Wybuch wojny odebrała Karolowi </a:t>
            </a:r>
            <a:r>
              <a:rPr lang="pl-PL" sz="2600" b="1" i="1" dirty="0" smtClean="0">
                <a:solidFill>
                  <a:srgbClr val="760000"/>
                </a:solidFill>
              </a:rPr>
              <a:t>możliwość </a:t>
            </a:r>
            <a:r>
              <a:rPr lang="pl-PL" sz="2600" b="1" i="1" dirty="0">
                <a:solidFill>
                  <a:srgbClr val="760000"/>
                </a:solidFill>
              </a:rPr>
              <a:t>kontynuowania studiów.</a:t>
            </a:r>
            <a:r>
              <a:rPr lang="pl-PL" sz="2600" dirty="0">
                <a:solidFill>
                  <a:srgbClr val="000099"/>
                </a:solidFill>
              </a:rPr>
              <a:t> </a:t>
            </a:r>
          </a:p>
        </p:txBody>
      </p:sp>
      <p:sp>
        <p:nvSpPr>
          <p:cNvPr id="5" name="Prostokąt 4"/>
          <p:cNvSpPr/>
          <p:nvPr/>
        </p:nvSpPr>
        <p:spPr>
          <a:xfrm>
            <a:off x="5031530" y="6488668"/>
            <a:ext cx="1547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Dom rodzinny </a:t>
            </a:r>
          </a:p>
        </p:txBody>
      </p:sp>
    </p:spTree>
    <p:extLst>
      <p:ext uri="{BB962C8B-B14F-4D97-AF65-F5344CB8AC3E}">
        <p14:creationId xmlns:p14="http://schemas.microsoft.com/office/powerpoint/2010/main" val="6810194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2129"/>
            <a:ext cx="9144000" cy="63720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000" b="1" i="1" dirty="0" smtClean="0">
                <a:solidFill>
                  <a:srgbClr val="760000"/>
                </a:solidFill>
              </a:rPr>
              <a:t>W roku </a:t>
            </a:r>
            <a:r>
              <a:rPr lang="pl-PL" sz="2000" b="1" i="1" dirty="0">
                <a:solidFill>
                  <a:srgbClr val="760000"/>
                </a:solidFill>
              </a:rPr>
              <a:t>1941 </a:t>
            </a:r>
            <a:r>
              <a:rPr lang="pl-PL" sz="2000" b="1" i="1" dirty="0" smtClean="0">
                <a:solidFill>
                  <a:srgbClr val="760000"/>
                </a:solidFill>
              </a:rPr>
              <a:t>wraz </a:t>
            </a:r>
            <a:r>
              <a:rPr lang="pl-PL" sz="2000" b="1" i="1" dirty="0">
                <a:solidFill>
                  <a:srgbClr val="760000"/>
                </a:solidFill>
              </a:rPr>
              <a:t>z przyjaciółmi założył Teatr Rapsodyczny, </a:t>
            </a:r>
            <a:r>
              <a:rPr lang="pl-PL" sz="2000" b="1" i="1" dirty="0" smtClean="0">
                <a:solidFill>
                  <a:srgbClr val="760000"/>
                </a:solidFill>
              </a:rPr>
              <a:t>w którym pierwsze </a:t>
            </a:r>
            <a:r>
              <a:rPr lang="pl-PL" sz="2000" b="1" i="1" dirty="0">
                <a:solidFill>
                  <a:srgbClr val="760000"/>
                </a:solidFill>
              </a:rPr>
              <a:t>przedstawienie wystawił 1 listopada 1941. </a:t>
            </a:r>
            <a:br>
              <a:rPr lang="pl-PL" sz="2000" b="1" i="1" dirty="0">
                <a:solidFill>
                  <a:srgbClr val="760000"/>
                </a:solidFill>
              </a:rPr>
            </a:br>
            <a:r>
              <a:rPr lang="pl-PL" sz="2000" b="1" i="1" dirty="0">
                <a:solidFill>
                  <a:srgbClr val="760000"/>
                </a:solidFill>
              </a:rPr>
              <a:t>Rozstanie </a:t>
            </a:r>
            <a:r>
              <a:rPr lang="pl-PL" sz="2000" b="1" i="1" dirty="0" smtClean="0">
                <a:solidFill>
                  <a:srgbClr val="760000"/>
                </a:solidFill>
              </a:rPr>
              <a:t>z </a:t>
            </a:r>
            <a:r>
              <a:rPr lang="pl-PL" sz="2000" b="1" i="1" dirty="0">
                <a:solidFill>
                  <a:srgbClr val="760000"/>
                </a:solidFill>
              </a:rPr>
              <a:t>teatrem nastąpiło nagle w roku 1942, gdy postanowił on studiować teologię i wstąpił do tajnego Metropolitalnego Seminarium Duchownego w </a:t>
            </a:r>
            <a:r>
              <a:rPr lang="pl-PL" sz="2000" b="1" i="1" dirty="0" smtClean="0">
                <a:solidFill>
                  <a:srgbClr val="760000"/>
                </a:solidFill>
              </a:rPr>
              <a:t>Krakowie, </a:t>
            </a:r>
            <a:r>
              <a:rPr lang="pl-PL" sz="2000" b="1" i="1" dirty="0">
                <a:solidFill>
                  <a:srgbClr val="760000"/>
                </a:solidFill>
              </a:rPr>
              <a:t>gdzie 1 listopada 1946 otrzymał święcenia kapłańskie. W tym samym czasie rozpoczął w konspiracji studia na Wydziale Teologicznym Uniwersytetu Jagiellońskiego. </a:t>
            </a:r>
            <a:br>
              <a:rPr lang="pl-PL" sz="2000" b="1" i="1" dirty="0">
                <a:solidFill>
                  <a:srgbClr val="760000"/>
                </a:solidFill>
              </a:rPr>
            </a:br>
            <a:r>
              <a:rPr lang="pl-PL" sz="2000" b="1" i="1" dirty="0" smtClean="0">
                <a:solidFill>
                  <a:srgbClr val="760000"/>
                </a:solidFill>
              </a:rPr>
              <a:t>1 </a:t>
            </a:r>
            <a:r>
              <a:rPr lang="pl-PL" sz="2000" b="1" i="1" dirty="0">
                <a:solidFill>
                  <a:srgbClr val="760000"/>
                </a:solidFill>
              </a:rPr>
              <a:t>listopada 1946 roku kardynał Adam Stefan Sapieha wyświęcił Karola Wojtyłę na księdza.</a:t>
            </a:r>
            <a:br>
              <a:rPr lang="pl-PL" sz="2000" b="1" i="1" dirty="0">
                <a:solidFill>
                  <a:srgbClr val="760000"/>
                </a:solidFill>
              </a:rPr>
            </a:br>
            <a:r>
              <a:rPr lang="pl-PL" sz="2000" b="1" i="1" dirty="0">
                <a:solidFill>
                  <a:srgbClr val="760000"/>
                </a:solidFill>
              </a:rPr>
              <a:t>15 listopada Karol Wojtyła wraz z klerykiem Stanisławem </a:t>
            </a:r>
            <a:r>
              <a:rPr lang="pl-PL" sz="2000" b="1" i="1" dirty="0" smtClean="0">
                <a:solidFill>
                  <a:srgbClr val="760000"/>
                </a:solidFill>
              </a:rPr>
              <a:t>Starowiejskim </a:t>
            </a:r>
            <a:r>
              <a:rPr lang="pl-PL" sz="2000" b="1" i="1" dirty="0">
                <a:solidFill>
                  <a:srgbClr val="760000"/>
                </a:solidFill>
              </a:rPr>
              <a:t>poprzez Paryż wyjechał do Rzymu, aby kontynuować </a:t>
            </a:r>
            <a:r>
              <a:rPr lang="pl-PL" sz="2000" b="1" i="1" dirty="0" smtClean="0">
                <a:solidFill>
                  <a:srgbClr val="760000"/>
                </a:solidFill>
              </a:rPr>
              <a:t>studia.</a:t>
            </a:r>
            <a:r>
              <a:rPr lang="pl-PL" sz="2000" b="1" i="1" dirty="0">
                <a:solidFill>
                  <a:srgbClr val="760000"/>
                </a:solidFill>
              </a:rPr>
              <a:t> </a:t>
            </a:r>
            <a:br>
              <a:rPr lang="pl-PL" sz="2000" b="1" i="1" dirty="0">
                <a:solidFill>
                  <a:srgbClr val="760000"/>
                </a:solidFill>
              </a:rPr>
            </a:br>
            <a:r>
              <a:rPr lang="pl-PL" sz="2000" b="1" i="1" dirty="0" smtClean="0">
                <a:solidFill>
                  <a:srgbClr val="760000"/>
                </a:solidFill>
              </a:rPr>
              <a:t>W </a:t>
            </a:r>
            <a:r>
              <a:rPr lang="pl-PL" sz="2000" b="1" i="1" dirty="0">
                <a:solidFill>
                  <a:srgbClr val="760000"/>
                </a:solidFill>
              </a:rPr>
              <a:t>roku 1958 Karol Wojtyła został mianowany biskupem </a:t>
            </a:r>
            <a:r>
              <a:rPr lang="pl-PL" sz="2000" b="1" i="1" dirty="0" smtClean="0">
                <a:solidFill>
                  <a:srgbClr val="760000"/>
                </a:solidFill>
              </a:rPr>
              <a:t>tytularnym, </a:t>
            </a:r>
            <a:r>
              <a:rPr lang="pl-PL" sz="2000" b="1" i="1" dirty="0">
                <a:solidFill>
                  <a:srgbClr val="760000"/>
                </a:solidFill>
              </a:rPr>
              <a:t>a także biskupem pomocniczym Krakowa.</a:t>
            </a:r>
            <a:br>
              <a:rPr lang="pl-PL" sz="2000" b="1" i="1" dirty="0">
                <a:solidFill>
                  <a:srgbClr val="760000"/>
                </a:solidFill>
              </a:rPr>
            </a:br>
            <a:r>
              <a:rPr lang="pl-PL" sz="2000" b="1" i="1" dirty="0">
                <a:solidFill>
                  <a:srgbClr val="760000"/>
                </a:solidFill>
              </a:rPr>
              <a:t>Na okres biskupstwa Karola Wojtyły przypadły także obrady Soboru Watykańskiego II, w których aktywnie uczestniczył.</a:t>
            </a:r>
            <a:br>
              <a:rPr lang="pl-PL" sz="2000" b="1" i="1" dirty="0">
                <a:solidFill>
                  <a:srgbClr val="760000"/>
                </a:solidFill>
              </a:rPr>
            </a:br>
            <a:r>
              <a:rPr lang="pl-PL" sz="2000" b="1" i="1" dirty="0" smtClean="0">
                <a:solidFill>
                  <a:srgbClr val="760000"/>
                </a:solidFill>
              </a:rPr>
              <a:t> Dnia 30 </a:t>
            </a:r>
            <a:r>
              <a:rPr lang="pl-PL" sz="2000" b="1" i="1" dirty="0">
                <a:solidFill>
                  <a:srgbClr val="760000"/>
                </a:solidFill>
              </a:rPr>
              <a:t>grudnia </a:t>
            </a:r>
            <a:r>
              <a:rPr lang="pl-PL" sz="2000" b="1" i="1" dirty="0" smtClean="0">
                <a:solidFill>
                  <a:srgbClr val="760000"/>
                </a:solidFill>
              </a:rPr>
              <a:t>1963 </a:t>
            </a:r>
            <a:r>
              <a:rPr lang="pl-PL" sz="2000" b="1" i="1" dirty="0">
                <a:solidFill>
                  <a:srgbClr val="760000"/>
                </a:solidFill>
              </a:rPr>
              <a:t>Karol Wojtyła został mianowany arcybiskupem metropolitą krakowskim.</a:t>
            </a:r>
            <a:br>
              <a:rPr lang="pl-PL" sz="2000" b="1" i="1" dirty="0">
                <a:solidFill>
                  <a:srgbClr val="760000"/>
                </a:solidFill>
              </a:rPr>
            </a:br>
            <a:r>
              <a:rPr lang="pl-PL" sz="2000" b="1" i="1" dirty="0">
                <a:solidFill>
                  <a:srgbClr val="760000"/>
                </a:solidFill>
              </a:rPr>
              <a:t>Na zwołanym po śmierci Jana Pawła I drugim konklawe w roku 1978 Wojtyła został wybrany na papieża i przybrał imię Jana Pawła II. </a:t>
            </a:r>
            <a:endParaRPr lang="pl-PL" sz="2000" b="1" i="1" dirty="0" smtClean="0">
              <a:solidFill>
                <a:srgbClr val="760000"/>
              </a:solidFill>
            </a:endParaRPr>
          </a:p>
          <a:p>
            <a:pPr marL="0" indent="0" algn="ctr">
              <a:buNone/>
            </a:pPr>
            <a:r>
              <a:rPr lang="pl-PL" sz="2000" b="1" i="1" dirty="0" smtClean="0">
                <a:solidFill>
                  <a:srgbClr val="760000"/>
                </a:solidFill>
              </a:rPr>
              <a:t>Wynik </a:t>
            </a:r>
            <a:r>
              <a:rPr lang="pl-PL" sz="2000" b="1" i="1" dirty="0">
                <a:solidFill>
                  <a:srgbClr val="760000"/>
                </a:solidFill>
              </a:rPr>
              <a:t>wyboru ogłoszono 16 października o 16:16.</a:t>
            </a:r>
            <a:r>
              <a:rPr lang="pl-PL" sz="2000" dirty="0"/>
              <a:t/>
            </a:r>
            <a:br>
              <a:rPr lang="pl-PL" sz="2000" dirty="0"/>
            </a:br>
            <a:endParaRPr lang="pl-PL" sz="2000" dirty="0"/>
          </a:p>
        </p:txBody>
      </p:sp>
      <p:sp>
        <p:nvSpPr>
          <p:cNvPr id="2" name="Prostokąt 1"/>
          <p:cNvSpPr/>
          <p:nvPr/>
        </p:nvSpPr>
        <p:spPr>
          <a:xfrm>
            <a:off x="7202892" y="6488668"/>
            <a:ext cx="1941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>
                <a:hlinkClick r:id="rId3" action="ppaction://hlinksldjump"/>
              </a:rPr>
              <a:t>Zdjęcia z młodości 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6213563"/>
            <a:ext cx="2419930" cy="64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3562"/>
            <a:ext cx="2915816" cy="64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9602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-19246"/>
            <a:ext cx="4380879" cy="6877246"/>
          </a:xfrm>
          <a:prstGeom prst="rect">
            <a:avLst/>
          </a:prstGeom>
        </p:spPr>
      </p:pic>
      <p:pic>
        <p:nvPicPr>
          <p:cNvPr id="6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10" y="-19246"/>
            <a:ext cx="4313513" cy="6858000"/>
          </a:xfrm>
        </p:spPr>
      </p:pic>
    </p:spTree>
    <p:extLst>
      <p:ext uri="{BB962C8B-B14F-4D97-AF65-F5344CB8AC3E}">
        <p14:creationId xmlns:p14="http://schemas.microsoft.com/office/powerpoint/2010/main" val="178728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9"/>
            <a:ext cx="7560840" cy="5040560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910" y="2754113"/>
            <a:ext cx="3065090" cy="410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7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278913" cy="5525693"/>
          </a:xfrm>
        </p:spPr>
      </p:pic>
    </p:spTree>
    <p:extLst>
      <p:ext uri="{BB962C8B-B14F-4D97-AF65-F5344CB8AC3E}">
        <p14:creationId xmlns:p14="http://schemas.microsoft.com/office/powerpoint/2010/main" val="202170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760000"/>
                </a:solidFill>
              </a:rPr>
              <a:t>Jana </a:t>
            </a:r>
            <a:r>
              <a:rPr lang="pl-PL" b="1" dirty="0">
                <a:solidFill>
                  <a:srgbClr val="760000"/>
                </a:solidFill>
              </a:rPr>
              <a:t>Pawła II </a:t>
            </a:r>
            <a:r>
              <a:rPr lang="pl-PL" b="1" dirty="0" smtClean="0">
                <a:solidFill>
                  <a:srgbClr val="760000"/>
                </a:solidFill>
              </a:rPr>
              <a:t>o rodzinie</a:t>
            </a:r>
            <a:endParaRPr lang="pl-PL" dirty="0">
              <a:solidFill>
                <a:srgbClr val="76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500" b="1" i="1" dirty="0">
                <a:solidFill>
                  <a:schemeClr val="tx2">
                    <a:lumMod val="50000"/>
                  </a:schemeClr>
                </a:solidFill>
              </a:rPr>
              <a:t>Jan Paweł II troskę o rodzinę wyrażał w swych dokumentach przede wszystkim w uznaniu jej za początek i podstawę każdego życia indywidualnego </a:t>
            </a:r>
            <a:r>
              <a:rPr lang="pl-PL" sz="2500" b="1" i="1" dirty="0" smtClean="0">
                <a:solidFill>
                  <a:schemeClr val="tx2">
                    <a:lumMod val="50000"/>
                  </a:schemeClr>
                </a:solidFill>
              </a:rPr>
              <a:t>człowieka.</a:t>
            </a:r>
            <a:r>
              <a:rPr lang="pl-PL" sz="2500" b="1" i="1" dirty="0">
                <a:solidFill>
                  <a:schemeClr val="tx2">
                    <a:lumMod val="50000"/>
                  </a:schemeClr>
                </a:solidFill>
              </a:rPr>
              <a:t> Błogosławiony Jan Paweł II niejednokrotnie podkreślał, że Rodzina jest drogą Kościoła. Rodzina jest </a:t>
            </a:r>
            <a:r>
              <a:rPr lang="pl-PL" sz="2500" b="1" i="1" dirty="0" smtClean="0">
                <a:solidFill>
                  <a:schemeClr val="tx2">
                    <a:lumMod val="50000"/>
                  </a:schemeClr>
                </a:solidFill>
              </a:rPr>
              <a:t>organicznie zespolona </a:t>
            </a:r>
            <a:r>
              <a:rPr lang="pl-PL" sz="2500" b="1" i="1" dirty="0">
                <a:solidFill>
                  <a:schemeClr val="tx2">
                    <a:lumMod val="50000"/>
                  </a:schemeClr>
                </a:solidFill>
              </a:rPr>
              <a:t>z narodem, a naród z rodziną (por. List do rodzin, 1994, 2, 17). Cały swój pontyfikat poświęcił obronie rodziny i jej wartości, w szczególności też obronie życia od </a:t>
            </a:r>
            <a:r>
              <a:rPr lang="pl-PL" sz="2500" b="1" i="1" dirty="0" smtClean="0">
                <a:solidFill>
                  <a:schemeClr val="tx2">
                    <a:lumMod val="50000"/>
                  </a:schemeClr>
                </a:solidFill>
              </a:rPr>
              <a:t>poczęcia. Papież również często </a:t>
            </a:r>
            <a:r>
              <a:rPr lang="pl-PL" sz="2500" b="1" i="1" dirty="0" smtClean="0">
                <a:solidFill>
                  <a:schemeClr val="tx2">
                    <a:lumMod val="50000"/>
                  </a:schemeClr>
                </a:solidFill>
              </a:rPr>
              <a:t>podkreślał, </a:t>
            </a:r>
            <a:r>
              <a:rPr lang="pl-PL" sz="2500" b="1" i="1" dirty="0">
                <a:solidFill>
                  <a:schemeClr val="tx2">
                    <a:lumMod val="50000"/>
                  </a:schemeClr>
                </a:solidFill>
              </a:rPr>
              <a:t>że o rodzinę trzeba dbać, ponieważ jest ona z wielu stron </a:t>
            </a:r>
            <a:r>
              <a:rPr lang="pl-PL" sz="2500" b="1" i="1" dirty="0" smtClean="0">
                <a:solidFill>
                  <a:schemeClr val="tx2">
                    <a:lumMod val="50000"/>
                  </a:schemeClr>
                </a:solidFill>
              </a:rPr>
              <a:t>zagrożona. Wyrazem troski o rodziny </a:t>
            </a:r>
            <a:r>
              <a:rPr lang="pl-PL" sz="2500" b="1" i="1" dirty="0">
                <a:solidFill>
                  <a:schemeClr val="tx2">
                    <a:lumMod val="50000"/>
                  </a:schemeClr>
                </a:solidFill>
              </a:rPr>
              <a:t>była inicjatywa Światowych Spotkań Rodziny, która zainicjowana została w 1994 roku w Rzymie.</a:t>
            </a:r>
          </a:p>
        </p:txBody>
      </p:sp>
    </p:spTree>
    <p:extLst>
      <p:ext uri="{BB962C8B-B14F-4D97-AF65-F5344CB8AC3E}">
        <p14:creationId xmlns:p14="http://schemas.microsoft.com/office/powerpoint/2010/main" val="149313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0"/>
            <a:ext cx="7467600" cy="1143000"/>
          </a:xfrm>
        </p:spPr>
        <p:txBody>
          <a:bodyPr/>
          <a:lstStyle/>
          <a:p>
            <a:r>
              <a:rPr lang="pl-PL" b="1" dirty="0" smtClean="0">
                <a:solidFill>
                  <a:srgbClr val="760000"/>
                </a:solidFill>
              </a:rPr>
              <a:t>List do rodzin 2 </a:t>
            </a:r>
            <a:endParaRPr lang="pl-PL" b="1" dirty="0">
              <a:solidFill>
                <a:srgbClr val="76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000" b="1" i="1" dirty="0">
                <a:solidFill>
                  <a:schemeClr val="tx2">
                    <a:lumMod val="50000"/>
                  </a:schemeClr>
                </a:solidFill>
              </a:rPr>
              <a:t> Pośród tych wielu dróg rodzina jest drogą pierwszą i z wielu względów najważniejszą. Jest drogą powszechną, pozostając za każdym razem drogą szczególną, jedyną i niepowtarzalną, tak jak niepowtarzalny jest każdy człowiek. Rodzina jest tą drogą, od której nie może on się odłączyć. Wszak normalnie każdy z nas w rodzinie przychodzi na świat, można więc powiedzieć, że rodzinie zawdzięcza sam fakt bycia człowiekiem. A jeśli w tym przyjściu na świat oraz we wchodzeniu w świat człowiekowi brakuje rodziny, to jest to zawsze wyłom i brak nad wyraz niepokojący i bolesny, który potem ciąży na całym życiu. Tak więc Kościół ogarnia swą macierzyńską troską wszystkich, którzy znajdują się w takich sytuacjach, ponieważ dobrze wie, że rodzina spełnia funkcję podstawową. Wie on ponadto, iż człowiek wychodzi z rodziny, aby z kolei w nowej rodzinie urzeczywistnić swe życiowe powołanie. Ale nawet kiedy wybiera życie w samotności – to i tutaj rodzina </a:t>
            </a:r>
            <a:r>
              <a:rPr lang="pl-PL" sz="2000" b="1" i="1" dirty="0" smtClean="0">
                <a:solidFill>
                  <a:schemeClr val="tx2">
                    <a:lumMod val="50000"/>
                  </a:schemeClr>
                </a:solidFill>
              </a:rPr>
              <a:t>pozostaje wciąż </a:t>
            </a:r>
            <a:r>
              <a:rPr lang="pl-PL" sz="2000" b="1" i="1" dirty="0">
                <a:solidFill>
                  <a:schemeClr val="tx2">
                    <a:lumMod val="50000"/>
                  </a:schemeClr>
                </a:solidFill>
              </a:rPr>
              <a:t>jak gdyby jego egzystencjalnym horyzontem jako ta podstawowa wspólnota, na której opiera się całe życie społeczne człowieka w różnych wymiarach aż </a:t>
            </a:r>
            <a:r>
              <a:rPr lang="pl-PL" sz="2000" b="1" i="1" dirty="0" smtClean="0">
                <a:solidFill>
                  <a:schemeClr val="tx2">
                    <a:lumMod val="50000"/>
                  </a:schemeClr>
                </a:solidFill>
              </a:rPr>
              <a:t>do najrozleglejszych</a:t>
            </a:r>
            <a:r>
              <a:rPr lang="pl-PL" sz="2000" b="1" i="1" dirty="0">
                <a:solidFill>
                  <a:schemeClr val="tx2">
                    <a:lumMod val="50000"/>
                  </a:schemeClr>
                </a:solidFill>
              </a:rPr>
              <a:t>. Czyż nie mówimy również o „rodzinie ludzkiej”, mając na </a:t>
            </a:r>
            <a:r>
              <a:rPr lang="pl-PL" sz="2000" b="1" i="1" dirty="0" smtClean="0">
                <a:solidFill>
                  <a:schemeClr val="tx2">
                    <a:lumMod val="50000"/>
                  </a:schemeClr>
                </a:solidFill>
              </a:rPr>
              <a:t>myśli wszystkich </a:t>
            </a:r>
            <a:r>
              <a:rPr lang="pl-PL" sz="2000" b="1" i="1" dirty="0">
                <a:solidFill>
                  <a:schemeClr val="tx2">
                    <a:lumMod val="50000"/>
                  </a:schemeClr>
                </a:solidFill>
              </a:rPr>
              <a:t>na świecie żyjących ludzi?</a:t>
            </a:r>
          </a:p>
        </p:txBody>
      </p:sp>
    </p:spTree>
    <p:extLst>
      <p:ext uri="{BB962C8B-B14F-4D97-AF65-F5344CB8AC3E}">
        <p14:creationId xmlns:p14="http://schemas.microsoft.com/office/powerpoint/2010/main" val="229745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619</TotalTime>
  <Words>459</Words>
  <Application>Microsoft Office PowerPoint</Application>
  <PresentationFormat>Pokaz na ekranie (4:3)</PresentationFormat>
  <Paragraphs>68</Paragraphs>
  <Slides>20</Slides>
  <Notes>4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Motyw pakietu Office</vt:lpstr>
      <vt:lpstr>Jan Paweł II</vt:lpstr>
      <vt:lpstr>Biografia Jana Pawła II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Jana Pawła II o rodzinie</vt:lpstr>
      <vt:lpstr>List do rodzin 2 </vt:lpstr>
      <vt:lpstr>Pielgrzymki Jana Pawła II do Ojczyzny </vt:lpstr>
      <vt:lpstr>Prezentacja programu PowerPoint</vt:lpstr>
      <vt:lpstr>Prezentacja programu PowerPoint</vt:lpstr>
      <vt:lpstr>Zamach na Wojtyłę </vt:lpstr>
      <vt:lpstr>Prezentacja programu PowerPoint</vt:lpstr>
      <vt:lpstr>Śmierć Jana Pawła II </vt:lpstr>
      <vt:lpstr>Prezentacja programu PowerPoint</vt:lpstr>
      <vt:lpstr>Cytaty Jana Pawła II </vt:lpstr>
      <vt:lpstr>Prezentacja programu PowerPoint</vt:lpstr>
      <vt:lpstr>Jana Pawła II Zapamiętamy tak: 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Jan Kowalski</dc:creator>
  <cp:lastModifiedBy>Jan Kowalski</cp:lastModifiedBy>
  <cp:revision>55</cp:revision>
  <dcterms:created xsi:type="dcterms:W3CDTF">2014-02-01T21:14:35Z</dcterms:created>
  <dcterms:modified xsi:type="dcterms:W3CDTF">2014-02-12T20:33:54Z</dcterms:modified>
</cp:coreProperties>
</file>