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507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681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202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43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338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325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882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634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4766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555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002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l-P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l-PL" smtClean="0"/>
              <a:t>Haga clic para modificar el estilo de texto del patrón</a:t>
            </a:r>
          </a:p>
          <a:p>
            <a:pPr lvl="1"/>
            <a:r>
              <a:rPr lang="es-ES" altLang="pl-PL" smtClean="0"/>
              <a:t>Segundo nivel</a:t>
            </a:r>
          </a:p>
          <a:p>
            <a:pPr lvl="2"/>
            <a:r>
              <a:rPr lang="es-ES" altLang="pl-PL" smtClean="0"/>
              <a:t>Tercer nivel</a:t>
            </a:r>
          </a:p>
          <a:p>
            <a:pPr lvl="3"/>
            <a:r>
              <a:rPr lang="es-ES" altLang="pl-PL" smtClean="0"/>
              <a:t>Cuarto nivel</a:t>
            </a:r>
          </a:p>
          <a:p>
            <a:pPr lvl="4"/>
            <a:r>
              <a:rPr lang="es-ES" altLang="pl-P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A3D740-51BE-4F23-A562-FF248BC79BF5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899307-4362-4CAE-9CDD-90E64D3D38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646878"/>
            <a:ext cx="7772400" cy="1800200"/>
          </a:xfrm>
        </p:spPr>
        <p:txBody>
          <a:bodyPr/>
          <a:lstStyle/>
          <a:p>
            <a:r>
              <a:rPr lang="pl-PL" sz="5400" b="1" dirty="0" smtClean="0"/>
              <a:t>Jan</a:t>
            </a:r>
            <a:r>
              <a:rPr lang="pl-PL" sz="5400" dirty="0" smtClean="0"/>
              <a:t> </a:t>
            </a:r>
            <a:r>
              <a:rPr lang="pl-PL" sz="5400" b="1" dirty="0" smtClean="0"/>
              <a:t>Paweł II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6624736" cy="1608584"/>
          </a:xfrm>
        </p:spPr>
        <p:txBody>
          <a:bodyPr/>
          <a:lstStyle/>
          <a:p>
            <a:r>
              <a:rPr lang="pl-PL" sz="4000" dirty="0" smtClean="0"/>
              <a:t>Orędownik rodzin</a:t>
            </a:r>
            <a:endParaRPr lang="pl-P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7" y="548680"/>
            <a:ext cx="1505322" cy="217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o co dobre się zaczyna, gdzie pojawia się rodzin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40005" y="5494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 smtClean="0"/>
              <a:t>Pośród (…) wielu dróg rodzina jest drogą pierwszą i z wielu względów najważniejszą. Jest drogą powszechną, pozostając za każdym razem drogą szczególną, jedyną i niepowtarzalną, tak jak niepowtarzalny jest każdy człowiek. Rodzina jest ta drogą, od której nie może on się odłączyć. Wszak normalnie każdy z nas w rodzinie przychodzi na świat, można więc powiedzieć, że rodzinie zawdzięcza sam fakt bycia człowiekiem.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xmlns="" val="198065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5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/>
              <a:t>Prawo do życia nie jest tylko kwestią światopoglądu, nie jest tylko prawem religijnym, ale jest prawem </a:t>
            </a:r>
            <a:r>
              <a:rPr lang="pl-PL" i="1" dirty="0" smtClean="0"/>
              <a:t>człowieka</a:t>
            </a:r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i="1" dirty="0" smtClean="0"/>
              <a:t>Troska </a:t>
            </a:r>
            <a:r>
              <a:rPr lang="pl-PL" i="1" dirty="0"/>
              <a:t>o dziecko jest pierwszym </a:t>
            </a:r>
          </a:p>
          <a:p>
            <a:pPr marL="0" indent="0" algn="ctr">
              <a:buNone/>
            </a:pPr>
            <a:r>
              <a:rPr lang="pl-PL" i="1" dirty="0"/>
              <a:t>i podstawowym sprawdzianem stosunku człowieka do człowieka.</a:t>
            </a:r>
          </a:p>
        </p:txBody>
      </p:sp>
    </p:spTree>
    <p:extLst>
      <p:ext uri="{BB962C8B-B14F-4D97-AF65-F5344CB8AC3E}">
        <p14:creationId xmlns:p14="http://schemas.microsoft.com/office/powerpoint/2010/main" xmlns="" val="19958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6407638" cy="41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58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9797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l-PL" i="1" dirty="0" smtClean="0"/>
              <a:t>Życzę</a:t>
            </a:r>
            <a:r>
              <a:rPr lang="pl-PL" i="1" dirty="0"/>
              <a:t>, abyście doznały w sposób szczególny miłości waszych rodziców, waszych braci i sióstr i całej rodziny. Niech ta miłość, właśnie dzięki wam, drodzy chłopcy i dziewczęta, rozszerzy się na wasze otoczenia i na cały świat. Niech ta miłość </a:t>
            </a:r>
            <a:r>
              <a:rPr lang="pl-PL" i="1" dirty="0" smtClean="0"/>
              <a:t>dotrze </a:t>
            </a:r>
            <a:r>
              <a:rPr lang="pl-PL" i="1" dirty="0"/>
              <a:t>do wszystkich, którzy jej szczególnie potrzebują: zwłaszcza do cierpiących i zapomnianych. Dziecko jest najpiękniejszym darem dla rodziny, dla </a:t>
            </a:r>
            <a:r>
              <a:rPr lang="pl-PL" i="1" dirty="0" smtClean="0"/>
              <a:t>narodu.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xmlns="" val="385003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6672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02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/>
              <a:t> </a:t>
            </a:r>
            <a:r>
              <a:rPr lang="pl-PL" i="1" dirty="0" smtClean="0"/>
              <a:t>Nie </a:t>
            </a:r>
            <a:r>
              <a:rPr lang="pl-PL" i="1" dirty="0"/>
              <a:t>może i nie powinno być dzieci porzuconych.</a:t>
            </a:r>
          </a:p>
          <a:p>
            <a:pPr marL="0" indent="0" algn="ctr">
              <a:buNone/>
            </a:pPr>
            <a:r>
              <a:rPr lang="pl-PL" i="1" dirty="0"/>
              <a:t>Ani dzieci bez rodziny. Ani dzieci ulicy...</a:t>
            </a:r>
          </a:p>
          <a:p>
            <a:pPr marL="0" indent="0" algn="ctr">
              <a:buNone/>
            </a:pPr>
            <a:r>
              <a:rPr lang="pl-PL" i="1" dirty="0"/>
              <a:t>Należy czuwać, aby dobro dziecka było</a:t>
            </a:r>
          </a:p>
          <a:p>
            <a:pPr marL="0" indent="0" algn="ctr">
              <a:buNone/>
            </a:pPr>
            <a:r>
              <a:rPr lang="pl-PL" i="1" dirty="0"/>
              <a:t>zawsze stawiane na pierwszym miejscu.</a:t>
            </a:r>
          </a:p>
          <a:p>
            <a:pPr marL="0" indent="0" algn="ctr">
              <a:buNone/>
            </a:pPr>
            <a:r>
              <a:rPr lang="pl-PL" i="1" dirty="0"/>
              <a:t>Wy jesteście przyszłością świata!</a:t>
            </a:r>
          </a:p>
          <a:p>
            <a:pPr marL="0" indent="0" algn="ctr">
              <a:buNone/>
            </a:pPr>
            <a:r>
              <a:rPr lang="pl-PL" i="1" dirty="0"/>
              <a:t>Wy jesteście nadzieją Kościoła!</a:t>
            </a:r>
          </a:p>
          <a:p>
            <a:pPr marL="0" indent="0" algn="ctr">
              <a:buNone/>
            </a:pPr>
            <a:r>
              <a:rPr lang="pl-PL" i="1" dirty="0"/>
              <a:t>Wy jesteście moją nadzieją!</a:t>
            </a:r>
          </a:p>
        </p:txBody>
      </p:sp>
    </p:spTree>
    <p:extLst>
      <p:ext uri="{BB962C8B-B14F-4D97-AF65-F5344CB8AC3E}">
        <p14:creationId xmlns:p14="http://schemas.microsoft.com/office/powerpoint/2010/main" xmlns="" val="62374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3888432" cy="61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9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/>
              <a:t>Łaska, którą otrzymaliście w sakramencie małżeństwa, nie mija z biegiem lat. (…) Jest łaską miłości ofiarnej, miłości, która obdarza i przebacza; miłości bezinteresownej, która zapomina o własnym cierpieniu; miłości wiernej aż do śmierci; miłości owocującej nowym Życiem. </a:t>
            </a:r>
          </a:p>
        </p:txBody>
      </p:sp>
    </p:spTree>
    <p:extLst>
      <p:ext uri="{BB962C8B-B14F-4D97-AF65-F5344CB8AC3E}">
        <p14:creationId xmlns:p14="http://schemas.microsoft.com/office/powerpoint/2010/main" xmlns="" val="151660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60007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049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/>
              <a:t> </a:t>
            </a:r>
            <a:r>
              <a:rPr lang="pl-PL" sz="2800" i="1" dirty="0" smtClean="0"/>
              <a:t>Rodzina jest pierwszą i podstawową szkoła miłości społecznej. Trzeba uczynić wszystko, ażeby ta szkoła mogła pozostawać sobą. Równocześnie zaś rodzina musi być na tyle silna Bogiem – czyli miłością wzajemną wszystkich, którzy ją tworzą – że potrafi pozostać ostoją dla człowieka pośród wszystkich niszczycielskich prądów i bolesnych doświadczeń.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xmlns="" val="175341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400" dirty="0" smtClean="0"/>
              <a:t>Dziękuję za uwagę!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800" dirty="0" smtClean="0"/>
              <a:t>Wykonała Magdalena Łysiak</a:t>
            </a: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4483"/>
            <a:ext cx="21602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62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73" y="1160782"/>
            <a:ext cx="59531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576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/>
              <a:t>Rodzina bierze swój początek w miłości, jaką stwórca ogarnia stworzony świat.</a:t>
            </a:r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i="1" dirty="0" smtClean="0"/>
              <a:t>Rodzina Bogiem silna staje się siłą człowieka i całego narodu.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7272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5700771" cy="36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37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 smtClean="0"/>
              <a:t>Rodzina jako podstawowa i niezastąpiona wspólnota wychowawcza jest środowiskiem stwarzającym najlepsze warunki do przekazywania wartości religijnych i kulturowych, które pomagają człowiekowi w ukształtowaniu własnej tożsamości. Zbudowana na miłości i otwarta na dar życia nosi w sobie przyszłość społeczeństwa: jej niezwykle doniosłe zadanie polega na tym, że ma skutecznie przyczyniać się do budowania przyszłości opartej na pokoju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3202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861248" cy="45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0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 smtClean="0"/>
              <a:t>Godność i odpowiedzialność kobiety są równe godności i odpowiedzialności mężczyzny. Równość ta realizuje się w szczególności we właściwym małżeństwu i rodzinie dawaniu się drugiemu współmałżonkowi i dawaniu się obojga dzieciom.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xmlns="" val="375841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16655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3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1174</Template>
  <TotalTime>209</TotalTime>
  <Words>451</Words>
  <Application>Microsoft Office PowerPoint</Application>
  <PresentationFormat>Pokaz na ekranie (4:3)</PresentationFormat>
  <Paragraphs>25</Paragraphs>
  <Slides>20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Diseño predeterminado</vt:lpstr>
      <vt:lpstr>Jan Paweł II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magda</dc:creator>
  <cp:lastModifiedBy>pc</cp:lastModifiedBy>
  <cp:revision>17</cp:revision>
  <dcterms:created xsi:type="dcterms:W3CDTF">2014-02-08T12:24:51Z</dcterms:created>
  <dcterms:modified xsi:type="dcterms:W3CDTF">2014-02-14T10:17:42Z</dcterms:modified>
</cp:coreProperties>
</file>