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8" r:id="rId11"/>
    <p:sldId id="265" r:id="rId12"/>
    <p:sldId id="267" r:id="rId13"/>
    <p:sldId id="266" r:id="rId14"/>
    <p:sldId id="269" r:id="rId15"/>
    <p:sldId id="270" r:id="rId16"/>
    <p:sldId id="271" r:id="rId17"/>
    <p:sldId id="272" r:id="rId18"/>
    <p:sldId id="274" r:id="rId19"/>
    <p:sldId id="273" r:id="rId20"/>
    <p:sldId id="275" r:id="rId21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-10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odtytuł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l-PL" smtClean="0"/>
              <a:t>Kliknij, aby edytować styl wzorca podtytułu</a:t>
            </a:r>
            <a:endParaRPr kumimoji="0" lang="en-US"/>
          </a:p>
        </p:txBody>
      </p:sp>
      <p:sp>
        <p:nvSpPr>
          <p:cNvPr id="28" name="Tytuł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cxnSp>
        <p:nvCxnSpPr>
          <p:cNvPr id="8" name="Łącznik prosty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Łącznik prosty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Elipsa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Symbol zastępczy daty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C49CF-17CD-47D5-AE4E-9DD543A8DFB2}" type="datetimeFigureOut">
              <a:rPr lang="pl-PL" smtClean="0"/>
              <a:pPr/>
              <a:t>2014-02-14</a:t>
            </a:fld>
            <a:endParaRPr lang="pl-PL"/>
          </a:p>
        </p:txBody>
      </p:sp>
      <p:sp>
        <p:nvSpPr>
          <p:cNvPr id="16" name="Symbol zastępczy numeru slajdu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75AF77F-6493-4552-9A91-7481D99448BA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17" name="Symbol zastępczy stopki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pl-PL"/>
          </a:p>
        </p:txBody>
      </p:sp>
    </p:spTree>
  </p:cSld>
  <p:clrMapOvr>
    <a:masterClrMapping/>
  </p:clrMapOvr>
  <p:transition spd="med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C49CF-17CD-47D5-AE4E-9DD543A8DFB2}" type="datetimeFigureOut">
              <a:rPr lang="pl-PL" smtClean="0"/>
              <a:pPr/>
              <a:t>2014-02-14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5AF77F-6493-4552-9A91-7481D99448BA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transition spd="med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C49CF-17CD-47D5-AE4E-9DD543A8DFB2}" type="datetimeFigureOut">
              <a:rPr lang="pl-PL" smtClean="0"/>
              <a:pPr/>
              <a:t>2014-02-14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5AF77F-6493-4552-9A91-7481D99448BA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transition spd="med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ymbol zastępczy zawartości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14" name="Symbol zastępczy daty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8EEC49CF-17CD-47D5-AE4E-9DD543A8DFB2}" type="datetimeFigureOut">
              <a:rPr lang="pl-PL" smtClean="0"/>
              <a:pPr/>
              <a:t>2014-02-14</a:t>
            </a:fld>
            <a:endParaRPr lang="pl-PL"/>
          </a:p>
        </p:txBody>
      </p:sp>
      <p:sp>
        <p:nvSpPr>
          <p:cNvPr id="15" name="Symbol zastępczy numeru slajdu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075AF77F-6493-4552-9A91-7481D99448BA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16" name="Symbol zastępczy stopki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17" name="Tytuł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masterClrMapping/>
  </p:clrMapOvr>
  <p:transition spd="med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C49CF-17CD-47D5-AE4E-9DD543A8DFB2}" type="datetimeFigureOut">
              <a:rPr lang="pl-PL" smtClean="0"/>
              <a:pPr/>
              <a:t>2014-02-14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5AF77F-6493-4552-9A91-7481D99448BA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cxnSp>
        <p:nvCxnSpPr>
          <p:cNvPr id="7" name="Łącznik prosty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med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C49CF-17CD-47D5-AE4E-9DD543A8DFB2}" type="datetimeFigureOut">
              <a:rPr lang="pl-PL" smtClean="0"/>
              <a:pPr/>
              <a:t>2014-02-14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5AF77F-6493-4552-9A91-7481D99448BA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11" name="Symbol zastępczy zawartości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13" name="Symbol zastępczy zawartości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</p:spTree>
  </p:cSld>
  <p:clrMapOvr>
    <a:masterClrMapping/>
  </p:clrMapOvr>
  <p:transition spd="med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5AF77F-6493-4552-9A91-7481D99448BA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C49CF-17CD-47D5-AE4E-9DD543A8DFB2}" type="datetimeFigureOut">
              <a:rPr lang="pl-PL" smtClean="0"/>
              <a:pPr/>
              <a:t>2014-02-14</a:t>
            </a:fld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32" name="Symbol zastępczy zawartości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34" name="Symbol zastępczy zawartości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12" name="Symbol zastępczy tekstu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cxnSp>
        <p:nvCxnSpPr>
          <p:cNvPr id="10" name="Łącznik prosty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Łącznik prosty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med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C49CF-17CD-47D5-AE4E-9DD543A8DFB2}" type="datetimeFigureOut">
              <a:rPr lang="pl-PL" smtClean="0"/>
              <a:pPr/>
              <a:t>2014-02-14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5AF77F-6493-4552-9A91-7481D99448BA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masterClrMapping/>
  </p:clrMapOvr>
  <p:transition spd="med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C49CF-17CD-47D5-AE4E-9DD543A8DFB2}" type="datetimeFigureOut">
              <a:rPr lang="pl-PL" smtClean="0"/>
              <a:pPr/>
              <a:t>2014-02-14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5AF77F-6493-4552-9A91-7481D99448BA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transition spd="med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ymbol zastępczy zawartości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31" name="Tytuł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8" name="Symbol zastępczy daty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8EEC49CF-17CD-47D5-AE4E-9DD543A8DFB2}" type="datetimeFigureOut">
              <a:rPr lang="pl-PL" smtClean="0"/>
              <a:pPr/>
              <a:t>2014-02-14</a:t>
            </a:fld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075AF77F-6493-4552-9A91-7481D99448BA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10" name="Symbol zastępczy stopki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pl-PL"/>
          </a:p>
        </p:txBody>
      </p:sp>
    </p:spTree>
  </p:cSld>
  <p:clrMapOvr>
    <a:masterClrMapping/>
  </p:clrMapOvr>
  <p:transition spd="med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pl-PL" smtClean="0"/>
              <a:t>Kliknij ikonę, aby dodać obraz</a:t>
            </a:r>
            <a:endParaRPr kumimoji="0" lang="en-US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8" name="Symbol zastępczy daty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C49CF-17CD-47D5-AE4E-9DD543A8DFB2}" type="datetimeFigureOut">
              <a:rPr lang="pl-PL" smtClean="0"/>
              <a:pPr/>
              <a:t>2014-02-14</a:t>
            </a:fld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75AF77F-6493-4552-9A91-7481D99448BA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10" name="Symbol zastępczy stopki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pl-PL"/>
          </a:p>
        </p:txBody>
      </p:sp>
    </p:spTree>
  </p:cSld>
  <p:clrMapOvr>
    <a:masterClrMapping/>
  </p:clrMapOvr>
  <p:transition spd="med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ymbol zastępczy tekstu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  <a:p>
            <a:pPr lvl="1" eaLnBrk="1" latinLnBrk="0" hangingPunct="1"/>
            <a:r>
              <a:rPr kumimoji="0" lang="pl-PL" smtClean="0"/>
              <a:t>Drugi poziom</a:t>
            </a:r>
          </a:p>
          <a:p>
            <a:pPr lvl="2" eaLnBrk="1" latinLnBrk="0" hangingPunct="1"/>
            <a:r>
              <a:rPr kumimoji="0" lang="pl-PL" smtClean="0"/>
              <a:t>Trzeci poziom</a:t>
            </a:r>
          </a:p>
          <a:p>
            <a:pPr lvl="3" eaLnBrk="1" latinLnBrk="0" hangingPunct="1"/>
            <a:r>
              <a:rPr kumimoji="0" lang="pl-PL" smtClean="0"/>
              <a:t>Czwarty poziom</a:t>
            </a:r>
          </a:p>
          <a:p>
            <a:pPr lvl="4" eaLnBrk="1" latinLnBrk="0" hangingPunct="1"/>
            <a:r>
              <a:rPr kumimoji="0" lang="pl-PL" smtClean="0"/>
              <a:t>Piąty poziom</a:t>
            </a:r>
            <a:endParaRPr kumimoji="0" lang="en-US"/>
          </a:p>
        </p:txBody>
      </p:sp>
      <p:sp>
        <p:nvSpPr>
          <p:cNvPr id="24" name="Symbol zastępczy daty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8EEC49CF-17CD-47D5-AE4E-9DD543A8DFB2}" type="datetimeFigureOut">
              <a:rPr lang="pl-PL" smtClean="0"/>
              <a:pPr/>
              <a:t>2014-02-14</a:t>
            </a:fld>
            <a:endParaRPr lang="pl-PL"/>
          </a:p>
        </p:txBody>
      </p:sp>
      <p:sp>
        <p:nvSpPr>
          <p:cNvPr id="10" name="Symbol zastępczy stopki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pl-PL"/>
          </a:p>
        </p:txBody>
      </p:sp>
      <p:sp>
        <p:nvSpPr>
          <p:cNvPr id="22" name="Symbol zastępczy numeru slajdu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075AF77F-6493-4552-9A91-7481D99448BA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5" name="Symbol zastępczy tytułu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ransition spd="med">
    <p:fade/>
  </p:transition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29642" cy="2872468"/>
          </a:xfrm>
        </p:spPr>
        <p:txBody>
          <a:bodyPr/>
          <a:lstStyle/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/>
          </a:p>
        </p:txBody>
      </p:sp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4357686" y="1433732"/>
            <a:ext cx="4405314" cy="4495598"/>
          </a:xfrm>
        </p:spPr>
        <p:txBody>
          <a:bodyPr/>
          <a:lstStyle/>
          <a:p>
            <a:r>
              <a:rPr lang="pl-PL" dirty="0" smtClean="0">
                <a:solidFill>
                  <a:srgbClr val="FF0000"/>
                </a:solidFill>
              </a:rPr>
              <a:t>JAN PAWEŁ II</a:t>
            </a:r>
            <a:endParaRPr lang="pl-PL" dirty="0">
              <a:solidFill>
                <a:srgbClr val="FF0000"/>
              </a:solidFill>
            </a:endParaRPr>
          </a:p>
        </p:txBody>
      </p:sp>
      <p:pic>
        <p:nvPicPr>
          <p:cNvPr id="6" name="Obraz 5" descr="PAPPA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00100" y="428604"/>
            <a:ext cx="3764754" cy="478634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ymbol zastępczy zawartości 3" descr="jan-pawel-ii-i-dzieci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500166" y="500042"/>
            <a:ext cx="6000792" cy="6000792"/>
          </a:xfrm>
        </p:spPr>
      </p:pic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pl-PL" dirty="0" smtClean="0"/>
              <a:t>Papież był bardzo niezadowolony z tego, że obwozi </a:t>
            </a:r>
            <a:r>
              <a:rPr lang="pl-PL" dirty="0" smtClean="0"/>
              <a:t>się </a:t>
            </a:r>
            <a:r>
              <a:rPr lang="pl-PL" dirty="0" smtClean="0"/>
              <a:t>go w szklanej klatce (samochodzie zwanym </a:t>
            </a:r>
            <a:r>
              <a:rPr lang="pl-PL" dirty="0" err="1" smtClean="0"/>
              <a:t>papamobile</a:t>
            </a:r>
            <a:r>
              <a:rPr lang="pl-PL" dirty="0" smtClean="0"/>
              <a:t>). </a:t>
            </a:r>
          </a:p>
          <a:p>
            <a:pPr algn="just">
              <a:buNone/>
            </a:pPr>
            <a:r>
              <a:rPr lang="pl-PL" dirty="0" smtClean="0"/>
              <a:t>   Pomysłu </a:t>
            </a:r>
            <a:r>
              <a:rPr lang="pl-PL" dirty="0" smtClean="0"/>
              <a:t>tego broniła pewna Polka, mając możliwość </a:t>
            </a:r>
            <a:r>
              <a:rPr lang="pl-PL" dirty="0" smtClean="0"/>
              <a:t>rozmowy </a:t>
            </a:r>
            <a:r>
              <a:rPr lang="pl-PL" dirty="0" smtClean="0"/>
              <a:t>z Janem Pawłem II w Krakowie. </a:t>
            </a:r>
          </a:p>
          <a:p>
            <a:pPr algn="just">
              <a:buNone/>
            </a:pPr>
            <a:r>
              <a:rPr lang="pl-PL" dirty="0" smtClean="0"/>
              <a:t>   - </a:t>
            </a:r>
            <a:r>
              <a:rPr lang="pl-PL" dirty="0" smtClean="0"/>
              <a:t>Ta klatka zmniejsza jednak ryzyko - tłumaczyła - </a:t>
            </a:r>
          </a:p>
          <a:p>
            <a:pPr algn="just">
              <a:buNone/>
            </a:pPr>
            <a:r>
              <a:rPr lang="pl-PL" dirty="0" smtClean="0"/>
              <a:t>   Nic </a:t>
            </a:r>
            <a:r>
              <a:rPr lang="pl-PL" dirty="0" smtClean="0"/>
              <a:t>nie poradzimy, że się lękamy o Waszą </a:t>
            </a:r>
            <a:r>
              <a:rPr lang="pl-PL" dirty="0" smtClean="0"/>
              <a:t>Świątobliwość</a:t>
            </a:r>
            <a:r>
              <a:rPr lang="pl-PL" dirty="0" smtClean="0"/>
              <a:t>... </a:t>
            </a:r>
          </a:p>
          <a:p>
            <a:pPr algn="just">
              <a:buNone/>
            </a:pPr>
            <a:r>
              <a:rPr lang="pl-PL" dirty="0" smtClean="0"/>
              <a:t>   - </a:t>
            </a:r>
            <a:r>
              <a:rPr lang="pl-PL" dirty="0" smtClean="0"/>
              <a:t>Ja też - uśmiechnął się Papież - niepokoję się o </a:t>
            </a:r>
            <a:r>
              <a:rPr lang="pl-PL" dirty="0" smtClean="0"/>
              <a:t>swoją </a:t>
            </a:r>
            <a:r>
              <a:rPr lang="pl-PL" dirty="0" smtClean="0"/>
              <a:t>świątobliwość. </a:t>
            </a:r>
          </a:p>
          <a:p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>
                <a:solidFill>
                  <a:srgbClr val="00B0F0"/>
                </a:solidFill>
              </a:rPr>
              <a:t>ANEGDOTY </a:t>
            </a:r>
            <a:r>
              <a:rPr lang="pl-PL" b="1" dirty="0" smtClean="0"/>
              <a:t>:</a:t>
            </a:r>
            <a:endParaRPr lang="pl-PL" b="1" dirty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ymbol zastępczy zawartości 3" descr="Papież JP II i Dziecko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071538" y="857232"/>
            <a:ext cx="6929486" cy="4707081"/>
          </a:xfrm>
        </p:spPr>
      </p:pic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l-PL" dirty="0" smtClean="0">
                <a:solidFill>
                  <a:srgbClr val="00B0F0"/>
                </a:solidFill>
              </a:rPr>
              <a:t>Wszyscy sobie </a:t>
            </a:r>
            <a:r>
              <a:rPr lang="pl-PL" dirty="0" smtClean="0">
                <a:solidFill>
                  <a:srgbClr val="00B0F0"/>
                </a:solidFill>
              </a:rPr>
              <a:t>poszli</a:t>
            </a:r>
            <a:br>
              <a:rPr lang="pl-PL" dirty="0" smtClean="0">
                <a:solidFill>
                  <a:srgbClr val="00B0F0"/>
                </a:solidFill>
              </a:rPr>
            </a:br>
            <a:r>
              <a:rPr lang="pl-PL" dirty="0" smtClean="0">
                <a:solidFill>
                  <a:schemeClr val="bg1"/>
                </a:solidFill>
              </a:rPr>
              <a:t>Któregoś </a:t>
            </a:r>
            <a:r>
              <a:rPr lang="pl-PL" dirty="0" smtClean="0">
                <a:solidFill>
                  <a:schemeClr val="bg1"/>
                </a:solidFill>
              </a:rPr>
              <a:t>wieczoru, podczas szpitalnej </a:t>
            </a:r>
            <a:r>
              <a:rPr lang="pl-PL" dirty="0" smtClean="0">
                <a:solidFill>
                  <a:schemeClr val="bg1"/>
                </a:solidFill>
              </a:rPr>
              <a:t>rekonwalescencji </a:t>
            </a:r>
            <a:br>
              <a:rPr lang="pl-PL" dirty="0" smtClean="0">
                <a:solidFill>
                  <a:schemeClr val="bg1"/>
                </a:solidFill>
              </a:rPr>
            </a:br>
            <a:r>
              <a:rPr lang="pl-PL" dirty="0" smtClean="0">
                <a:solidFill>
                  <a:schemeClr val="bg1"/>
                </a:solidFill>
              </a:rPr>
              <a:t>w </a:t>
            </a:r>
            <a:r>
              <a:rPr lang="pl-PL" dirty="0" smtClean="0">
                <a:solidFill>
                  <a:schemeClr val="bg1"/>
                </a:solidFill>
              </a:rPr>
              <a:t>klinice </a:t>
            </a:r>
            <a:r>
              <a:rPr lang="pl-PL" dirty="0" err="1" smtClean="0">
                <a:solidFill>
                  <a:schemeClr val="bg1"/>
                </a:solidFill>
              </a:rPr>
              <a:t>Gemelli</a:t>
            </a:r>
            <a:r>
              <a:rPr lang="pl-PL" dirty="0" smtClean="0">
                <a:solidFill>
                  <a:schemeClr val="bg1"/>
                </a:solidFill>
              </a:rPr>
              <a:t> po zamachu na Placu świętego </a:t>
            </a:r>
            <a:r>
              <a:rPr lang="pl-PL" dirty="0" smtClean="0">
                <a:solidFill>
                  <a:schemeClr val="bg1"/>
                </a:solidFill>
              </a:rPr>
              <a:t>Piotra</a:t>
            </a:r>
            <a:r>
              <a:rPr lang="pl-PL" dirty="0" smtClean="0">
                <a:solidFill>
                  <a:schemeClr val="bg1"/>
                </a:solidFill>
              </a:rPr>
              <a:t>, Papież </a:t>
            </a:r>
            <a:r>
              <a:rPr lang="pl-PL" dirty="0" smtClean="0">
                <a:solidFill>
                  <a:schemeClr val="bg1"/>
                </a:solidFill>
              </a:rPr>
              <a:t>wyszedł </a:t>
            </a:r>
            <a:br>
              <a:rPr lang="pl-PL" dirty="0" smtClean="0">
                <a:solidFill>
                  <a:schemeClr val="bg1"/>
                </a:solidFill>
              </a:rPr>
            </a:br>
            <a:r>
              <a:rPr lang="pl-PL" dirty="0" smtClean="0">
                <a:solidFill>
                  <a:schemeClr val="bg1"/>
                </a:solidFill>
              </a:rPr>
              <a:t>ze </a:t>
            </a:r>
            <a:r>
              <a:rPr lang="pl-PL" dirty="0" smtClean="0">
                <a:solidFill>
                  <a:schemeClr val="bg1"/>
                </a:solidFill>
              </a:rPr>
              <a:t>swojego pokoju na opustoszały korytarz. </a:t>
            </a:r>
            <a:r>
              <a:rPr lang="pl-PL" dirty="0" smtClean="0">
                <a:solidFill>
                  <a:schemeClr val="bg1"/>
                </a:solidFill>
              </a:rPr>
              <a:t>Rozejrzał się</a:t>
            </a:r>
            <a:br>
              <a:rPr lang="pl-PL" dirty="0" smtClean="0">
                <a:solidFill>
                  <a:schemeClr val="bg1"/>
                </a:solidFill>
              </a:rPr>
            </a:br>
            <a:r>
              <a:rPr lang="pl-PL" dirty="0" smtClean="0">
                <a:solidFill>
                  <a:schemeClr val="bg1"/>
                </a:solidFill>
              </a:rPr>
              <a:t>i </a:t>
            </a:r>
            <a:r>
              <a:rPr lang="pl-PL" dirty="0" smtClean="0">
                <a:solidFill>
                  <a:schemeClr val="bg1"/>
                </a:solidFill>
              </a:rPr>
              <a:t>powiedział: </a:t>
            </a:r>
            <a:endParaRPr lang="pl-PL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pl-PL" dirty="0" smtClean="0">
                <a:solidFill>
                  <a:schemeClr val="bg1"/>
                </a:solidFill>
              </a:rPr>
              <a:t> </a:t>
            </a:r>
            <a:r>
              <a:rPr lang="pl-PL" dirty="0" smtClean="0">
                <a:solidFill>
                  <a:schemeClr val="bg1"/>
                </a:solidFill>
              </a:rPr>
              <a:t>   - </a:t>
            </a:r>
            <a:r>
              <a:rPr lang="pl-PL" dirty="0" smtClean="0">
                <a:solidFill>
                  <a:schemeClr val="bg1"/>
                </a:solidFill>
              </a:rPr>
              <a:t>Ładne </a:t>
            </a:r>
            <a:r>
              <a:rPr lang="pl-PL" dirty="0" smtClean="0">
                <a:solidFill>
                  <a:schemeClr val="bg1"/>
                </a:solidFill>
              </a:rPr>
              <a:t>rzeczy, wszyscy </a:t>
            </a:r>
            <a:r>
              <a:rPr lang="pl-PL" dirty="0" smtClean="0">
                <a:solidFill>
                  <a:schemeClr val="bg1"/>
                </a:solidFill>
              </a:rPr>
              <a:t>sobie </a:t>
            </a:r>
            <a:r>
              <a:rPr lang="pl-PL" dirty="0" smtClean="0">
                <a:solidFill>
                  <a:schemeClr val="bg1"/>
                </a:solidFill>
              </a:rPr>
              <a:t>poszli, a </a:t>
            </a:r>
            <a:r>
              <a:rPr lang="pl-PL" dirty="0" smtClean="0">
                <a:solidFill>
                  <a:schemeClr val="bg1"/>
                </a:solidFill>
              </a:rPr>
              <a:t>mnie </a:t>
            </a:r>
            <a:r>
              <a:rPr lang="pl-PL" dirty="0" smtClean="0">
                <a:solidFill>
                  <a:schemeClr val="bg1"/>
                </a:solidFill>
              </a:rPr>
              <a:t>zostawili</a:t>
            </a:r>
            <a:r>
              <a:rPr lang="pl-PL" dirty="0" smtClean="0">
                <a:solidFill>
                  <a:schemeClr val="bg1"/>
                </a:solidFill>
              </a:rPr>
              <a:t>! </a:t>
            </a:r>
            <a:endParaRPr lang="pl-PL" dirty="0" smtClean="0">
              <a:solidFill>
                <a:schemeClr val="bg1"/>
              </a:solidFill>
            </a:endParaRPr>
          </a:p>
          <a:p>
            <a:r>
              <a:rPr lang="pl-PL" dirty="0" smtClean="0">
                <a:solidFill>
                  <a:srgbClr val="00B0F0"/>
                </a:solidFill>
              </a:rPr>
              <a:t>Jeździć po </a:t>
            </a:r>
            <a:r>
              <a:rPr lang="pl-PL" dirty="0" err="1" smtClean="0">
                <a:solidFill>
                  <a:srgbClr val="00B0F0"/>
                </a:solidFill>
              </a:rPr>
              <a:t>kardynalsku</a:t>
            </a:r>
            <a:endParaRPr lang="pl-PL" dirty="0" smtClean="0">
              <a:solidFill>
                <a:srgbClr val="00B0F0"/>
              </a:solidFill>
            </a:endParaRPr>
          </a:p>
          <a:p>
            <a:pPr>
              <a:buNone/>
            </a:pPr>
            <a:r>
              <a:rPr lang="pl-PL" dirty="0" smtClean="0">
                <a:solidFill>
                  <a:schemeClr val="bg1"/>
                </a:solidFill>
              </a:rPr>
              <a:t>	Pewnego </a:t>
            </a:r>
            <a:r>
              <a:rPr lang="pl-PL" dirty="0" smtClean="0">
                <a:solidFill>
                  <a:schemeClr val="bg1"/>
                </a:solidFill>
              </a:rPr>
              <a:t>razu zapytano Karola Wojtyłę, czy uchodzi, </a:t>
            </a:r>
            <a:r>
              <a:rPr lang="pl-PL" dirty="0" smtClean="0">
                <a:solidFill>
                  <a:schemeClr val="bg1"/>
                </a:solidFill>
              </a:rPr>
              <a:t/>
            </a:r>
            <a:br>
              <a:rPr lang="pl-PL" dirty="0" smtClean="0">
                <a:solidFill>
                  <a:schemeClr val="bg1"/>
                </a:solidFill>
              </a:rPr>
            </a:br>
            <a:r>
              <a:rPr lang="pl-PL" dirty="0" smtClean="0">
                <a:solidFill>
                  <a:schemeClr val="bg1"/>
                </a:solidFill>
              </a:rPr>
              <a:t>aby </a:t>
            </a:r>
            <a:r>
              <a:rPr lang="pl-PL" dirty="0" smtClean="0">
                <a:solidFill>
                  <a:schemeClr val="bg1"/>
                </a:solidFill>
              </a:rPr>
              <a:t>kardynał jeździł na nartach. Wojtyła </a:t>
            </a:r>
            <a:r>
              <a:rPr lang="pl-PL" dirty="0" smtClean="0">
                <a:solidFill>
                  <a:schemeClr val="bg1"/>
                </a:solidFill>
              </a:rPr>
              <a:t>uśmiechnął się </a:t>
            </a:r>
            <a:br>
              <a:rPr lang="pl-PL" dirty="0" smtClean="0">
                <a:solidFill>
                  <a:schemeClr val="bg1"/>
                </a:solidFill>
              </a:rPr>
            </a:br>
            <a:r>
              <a:rPr lang="pl-PL" dirty="0" smtClean="0">
                <a:solidFill>
                  <a:schemeClr val="bg1"/>
                </a:solidFill>
              </a:rPr>
              <a:t>i </a:t>
            </a:r>
            <a:r>
              <a:rPr lang="pl-PL" dirty="0" smtClean="0">
                <a:solidFill>
                  <a:schemeClr val="bg1"/>
                </a:solidFill>
              </a:rPr>
              <a:t>odparł: </a:t>
            </a:r>
          </a:p>
          <a:p>
            <a:pPr>
              <a:buNone/>
            </a:pPr>
            <a:r>
              <a:rPr lang="pl-PL" dirty="0" smtClean="0">
                <a:solidFill>
                  <a:schemeClr val="bg1"/>
                </a:solidFill>
              </a:rPr>
              <a:t>    - </a:t>
            </a:r>
            <a:r>
              <a:rPr lang="pl-PL" dirty="0" smtClean="0">
                <a:solidFill>
                  <a:schemeClr val="bg1"/>
                </a:solidFill>
              </a:rPr>
              <a:t>Co nie uchodzi kardynałowi, to źle jeździć na </a:t>
            </a:r>
            <a:r>
              <a:rPr lang="pl-PL" dirty="0" smtClean="0">
                <a:solidFill>
                  <a:schemeClr val="bg1"/>
                </a:solidFill>
              </a:rPr>
              <a:t>nartach.</a:t>
            </a:r>
            <a:endParaRPr lang="pl-PL" dirty="0" smtClean="0">
              <a:solidFill>
                <a:schemeClr val="bg1"/>
              </a:solidFill>
            </a:endParaRPr>
          </a:p>
          <a:p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 dirty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ymbol zastępczy zawartości 3" descr="pII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071538" y="500042"/>
            <a:ext cx="6762764" cy="5667195"/>
          </a:xfrm>
        </p:spPr>
      </p:pic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xfrm>
            <a:off x="1000100" y="2643182"/>
            <a:ext cx="6715172" cy="3071834"/>
          </a:xfrm>
        </p:spPr>
        <p:txBody>
          <a:bodyPr/>
          <a:lstStyle/>
          <a:p>
            <a:r>
              <a:rPr lang="pl-PL" i="1" dirty="0" smtClean="0">
                <a:solidFill>
                  <a:schemeClr val="accent6">
                    <a:lumMod val="50000"/>
                  </a:schemeClr>
                </a:solidFill>
              </a:rPr>
              <a:t>"</a:t>
            </a:r>
            <a:r>
              <a:rPr lang="pl-PL" i="1" dirty="0" smtClean="0">
                <a:solidFill>
                  <a:srgbClr val="002060"/>
                </a:solidFill>
              </a:rPr>
              <a:t>Troszcząc się o każde dziecko przychodzące na świat i otaczając je czułą i rzetelną opieką, Kościół wypełnia swoje podstawowe posłannictwo"</a:t>
            </a:r>
            <a:r>
              <a:rPr lang="pl-PL" dirty="0" smtClean="0">
                <a:solidFill>
                  <a:srgbClr val="002060"/>
                </a:solidFill>
              </a:rPr>
              <a:t>.</a:t>
            </a:r>
          </a:p>
          <a:p>
            <a:pPr>
              <a:buNone/>
            </a:pPr>
            <a:r>
              <a:rPr lang="pl-PL" dirty="0" smtClean="0">
                <a:solidFill>
                  <a:srgbClr val="002060"/>
                </a:solidFill>
              </a:rPr>
              <a:t>                                        Watykan</a:t>
            </a:r>
            <a:r>
              <a:rPr lang="pl-PL" dirty="0" smtClean="0">
                <a:solidFill>
                  <a:srgbClr val="002060"/>
                </a:solidFill>
              </a:rPr>
              <a:t>, 25 XII 1979r.</a:t>
            </a:r>
          </a:p>
          <a:p>
            <a:endParaRPr lang="pl-PL" dirty="0">
              <a:solidFill>
                <a:srgbClr val="002060"/>
              </a:solidFill>
            </a:endParaRP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>
                <a:solidFill>
                  <a:srgbClr val="FFC000"/>
                </a:solidFill>
              </a:rPr>
              <a:t>ZŁOTE MYŚLI</a:t>
            </a:r>
            <a:endParaRPr lang="pl-PL" dirty="0">
              <a:solidFill>
                <a:srgbClr val="FFC000"/>
              </a:solidFill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l-PL" i="1" dirty="0" smtClean="0">
                <a:solidFill>
                  <a:srgbClr val="FFFF00"/>
                </a:solidFill>
              </a:rPr>
              <a:t>"Troska o dziecko, jeszcze przed jego narodzeniem, </a:t>
            </a:r>
            <a:r>
              <a:rPr lang="pl-PL" i="1" dirty="0" smtClean="0">
                <a:solidFill>
                  <a:srgbClr val="FFFF00"/>
                </a:solidFill>
              </a:rPr>
              <a:t/>
            </a:r>
            <a:br>
              <a:rPr lang="pl-PL" i="1" dirty="0" smtClean="0">
                <a:solidFill>
                  <a:srgbClr val="FFFF00"/>
                </a:solidFill>
              </a:rPr>
            </a:br>
            <a:r>
              <a:rPr lang="pl-PL" i="1" dirty="0" smtClean="0">
                <a:solidFill>
                  <a:srgbClr val="FFFF00"/>
                </a:solidFill>
              </a:rPr>
              <a:t>od </a:t>
            </a:r>
            <a:r>
              <a:rPr lang="pl-PL" i="1" dirty="0" smtClean="0">
                <a:solidFill>
                  <a:srgbClr val="FFFF00"/>
                </a:solidFill>
              </a:rPr>
              <a:t>pierwszej chwili poczęcia, a potem w latach dziecięcych i młodzieńczych, jest pierwszym i podstawowym sprawdzianem stosunku człowieka </a:t>
            </a:r>
            <a:r>
              <a:rPr lang="pl-PL" i="1" dirty="0" smtClean="0">
                <a:solidFill>
                  <a:srgbClr val="FFFF00"/>
                </a:solidFill>
              </a:rPr>
              <a:t/>
            </a:r>
            <a:br>
              <a:rPr lang="pl-PL" i="1" dirty="0" smtClean="0">
                <a:solidFill>
                  <a:srgbClr val="FFFF00"/>
                </a:solidFill>
              </a:rPr>
            </a:br>
            <a:r>
              <a:rPr lang="pl-PL" i="1" dirty="0" smtClean="0">
                <a:solidFill>
                  <a:srgbClr val="FFFF00"/>
                </a:solidFill>
              </a:rPr>
              <a:t>do człowieka”.</a:t>
            </a:r>
            <a:endParaRPr lang="pl-PL" dirty="0" smtClean="0">
              <a:solidFill>
                <a:srgbClr val="FFFF00"/>
              </a:solidFill>
            </a:endParaRPr>
          </a:p>
          <a:p>
            <a:pPr algn="r">
              <a:buNone/>
            </a:pPr>
            <a:r>
              <a:rPr lang="pl-PL" dirty="0" smtClean="0">
                <a:solidFill>
                  <a:srgbClr val="FFFF00"/>
                </a:solidFill>
              </a:rPr>
              <a:t>Watykan,  25 XII 1979r.</a:t>
            </a:r>
          </a:p>
          <a:p>
            <a:pPr>
              <a:buNone/>
            </a:pPr>
            <a:r>
              <a:rPr lang="pl-PL" dirty="0" smtClean="0">
                <a:solidFill>
                  <a:srgbClr val="FFFF00"/>
                </a:solidFill>
              </a:rPr>
              <a:t> </a:t>
            </a:r>
          </a:p>
          <a:p>
            <a:endParaRPr lang="pl-PL" dirty="0"/>
          </a:p>
        </p:txBody>
      </p:sp>
      <p:pic>
        <p:nvPicPr>
          <p:cNvPr id="4" name="Obraz 3" descr="Jan_Pawel_II_12_-_Kopi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072066" y="4071942"/>
            <a:ext cx="3314700" cy="2247900"/>
          </a:xfrm>
          <a:prstGeom prst="rect">
            <a:avLst/>
          </a:prstGeom>
        </p:spPr>
      </p:pic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xfrm>
            <a:off x="1000100" y="1571612"/>
            <a:ext cx="7686700" cy="4524388"/>
          </a:xfrm>
        </p:spPr>
        <p:txBody>
          <a:bodyPr/>
          <a:lstStyle/>
          <a:p>
            <a:pPr>
              <a:buNone/>
            </a:pPr>
            <a:r>
              <a:rPr lang="pl-PL" i="1" dirty="0" smtClean="0"/>
              <a:t>	Dziecko </a:t>
            </a:r>
            <a:r>
              <a:rPr lang="pl-PL" i="1" dirty="0" smtClean="0"/>
              <a:t>jest źródłem nadziei. Mówi ono rodzicom </a:t>
            </a:r>
            <a:r>
              <a:rPr lang="pl-PL" i="1" dirty="0" smtClean="0"/>
              <a:t/>
            </a:r>
            <a:br>
              <a:rPr lang="pl-PL" i="1" dirty="0" smtClean="0"/>
            </a:br>
            <a:r>
              <a:rPr lang="pl-PL" i="1" dirty="0" smtClean="0"/>
              <a:t>o celu </a:t>
            </a:r>
            <a:r>
              <a:rPr lang="pl-PL" i="1" dirty="0" smtClean="0"/>
              <a:t>ich życia, reprezentuje owoc ich miłości. Pozwala również myśleć o przyszłości".</a:t>
            </a:r>
            <a:endParaRPr lang="pl-PL" dirty="0" smtClean="0"/>
          </a:p>
          <a:p>
            <a:pPr algn="r">
              <a:buNone/>
            </a:pPr>
            <a:r>
              <a:rPr lang="pl-PL" dirty="0" smtClean="0"/>
              <a:t>Castel Gandolfo, 1979r.</a:t>
            </a:r>
          </a:p>
          <a:p>
            <a:pPr>
              <a:buNone/>
            </a:pPr>
            <a:endParaRPr lang="pl-PL" dirty="0" smtClean="0"/>
          </a:p>
          <a:p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pic>
        <p:nvPicPr>
          <p:cNvPr id="5" name="Obraz 4" descr="jan pawel 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429256" y="3857628"/>
            <a:ext cx="2939163" cy="2286016"/>
          </a:xfrm>
          <a:prstGeom prst="rect">
            <a:avLst/>
          </a:prstGeom>
        </p:spPr>
      </p:pic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ymbol zastępczy zawartości 3" descr="jan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071538" y="714356"/>
            <a:ext cx="7143800" cy="5510931"/>
          </a:xfrm>
        </p:spPr>
      </p:pic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xfrm>
            <a:off x="500034" y="928670"/>
            <a:ext cx="8186766" cy="5167330"/>
          </a:xfrm>
        </p:spPr>
        <p:txBody>
          <a:bodyPr>
            <a:normAutofit fontScale="92500"/>
          </a:bodyPr>
          <a:lstStyle/>
          <a:p>
            <a:pPr algn="just"/>
            <a:r>
              <a:rPr lang="pl-PL" i="1" dirty="0" smtClean="0"/>
              <a:t>"</a:t>
            </a:r>
            <a:r>
              <a:rPr lang="pl-PL" i="1" dirty="0" smtClean="0">
                <a:solidFill>
                  <a:srgbClr val="7030A0"/>
                </a:solidFill>
              </a:rPr>
              <a:t>Dzieci przypominają nam, że misyjna płodność Kościoła czerpie życie nie z ludzkich środków i zasług, lecz jest całkowicie bezinteresownym darem Boga. Niewinność </a:t>
            </a:r>
            <a:r>
              <a:rPr lang="pl-PL" i="1" dirty="0" smtClean="0">
                <a:solidFill>
                  <a:srgbClr val="7030A0"/>
                </a:solidFill>
              </a:rPr>
              <a:t/>
            </a:r>
            <a:br>
              <a:rPr lang="pl-PL" i="1" dirty="0" smtClean="0">
                <a:solidFill>
                  <a:srgbClr val="7030A0"/>
                </a:solidFill>
              </a:rPr>
            </a:br>
            <a:r>
              <a:rPr lang="pl-PL" i="1" dirty="0" smtClean="0">
                <a:solidFill>
                  <a:srgbClr val="7030A0"/>
                </a:solidFill>
              </a:rPr>
              <a:t>i </a:t>
            </a:r>
            <a:r>
              <a:rPr lang="pl-PL" i="1" dirty="0" smtClean="0">
                <a:solidFill>
                  <a:srgbClr val="7030A0"/>
                </a:solidFill>
              </a:rPr>
              <a:t>łaska obecna w życiu dzieci, ale także zadawane </a:t>
            </a:r>
            <a:r>
              <a:rPr lang="pl-PL" i="1" dirty="0" smtClean="0">
                <a:solidFill>
                  <a:srgbClr val="7030A0"/>
                </a:solidFill>
              </a:rPr>
              <a:t/>
            </a:r>
            <a:br>
              <a:rPr lang="pl-PL" i="1" dirty="0" smtClean="0">
                <a:solidFill>
                  <a:srgbClr val="7030A0"/>
                </a:solidFill>
              </a:rPr>
            </a:br>
            <a:r>
              <a:rPr lang="pl-PL" i="1" dirty="0" smtClean="0">
                <a:solidFill>
                  <a:srgbClr val="7030A0"/>
                </a:solidFill>
              </a:rPr>
              <a:t>im </a:t>
            </a:r>
            <a:r>
              <a:rPr lang="pl-PL" i="1" dirty="0" smtClean="0">
                <a:solidFill>
                  <a:srgbClr val="7030A0"/>
                </a:solidFill>
              </a:rPr>
              <a:t>niesprawiedliwe cierpienia, stają się - mocą Chrystusowego Krzyża - źródłem duchowego ubogacenia dla nich i dla całego Kościoła. Wszyscy </a:t>
            </a:r>
            <a:r>
              <a:rPr lang="pl-PL" i="1" dirty="0" err="1" smtClean="0">
                <a:solidFill>
                  <a:srgbClr val="7030A0"/>
                </a:solidFill>
              </a:rPr>
              <a:t>mysimy</a:t>
            </a:r>
            <a:r>
              <a:rPr lang="pl-PL" i="1" dirty="0" smtClean="0">
                <a:solidFill>
                  <a:srgbClr val="7030A0"/>
                </a:solidFill>
              </a:rPr>
              <a:t> uświadomić to sobie z żywą wdzięcznością. </a:t>
            </a:r>
            <a:r>
              <a:rPr lang="pl-PL" i="1" dirty="0" err="1" smtClean="0">
                <a:solidFill>
                  <a:srgbClr val="7030A0"/>
                </a:solidFill>
              </a:rPr>
              <a:t>nalezy</a:t>
            </a:r>
            <a:r>
              <a:rPr lang="pl-PL" i="1" dirty="0" smtClean="0">
                <a:solidFill>
                  <a:srgbClr val="7030A0"/>
                </a:solidFill>
              </a:rPr>
              <a:t> również pamiętać </a:t>
            </a:r>
            <a:r>
              <a:rPr lang="pl-PL" i="1" dirty="0" smtClean="0">
                <a:solidFill>
                  <a:srgbClr val="7030A0"/>
                </a:solidFill>
              </a:rPr>
              <a:t/>
            </a:r>
            <a:br>
              <a:rPr lang="pl-PL" i="1" dirty="0" smtClean="0">
                <a:solidFill>
                  <a:srgbClr val="7030A0"/>
                </a:solidFill>
              </a:rPr>
            </a:br>
            <a:r>
              <a:rPr lang="pl-PL" i="1" dirty="0" smtClean="0">
                <a:solidFill>
                  <a:srgbClr val="7030A0"/>
                </a:solidFill>
              </a:rPr>
              <a:t>o </a:t>
            </a:r>
            <a:r>
              <a:rPr lang="pl-PL" i="1" dirty="0" smtClean="0">
                <a:solidFill>
                  <a:srgbClr val="7030A0"/>
                </a:solidFill>
              </a:rPr>
              <a:t>tym, że okres dzieciństwa dostarcza cennych możliwości działania, które przyczynia się zarówno do budowania Kościoła, jak i do humanizacji społeczeństwa"</a:t>
            </a:r>
            <a:endParaRPr lang="pl-PL" dirty="0" smtClean="0">
              <a:solidFill>
                <a:srgbClr val="7030A0"/>
              </a:solidFill>
            </a:endParaRPr>
          </a:p>
          <a:p>
            <a:pPr algn="r">
              <a:buNone/>
            </a:pPr>
            <a:r>
              <a:rPr lang="pl-PL" dirty="0" err="1" smtClean="0">
                <a:solidFill>
                  <a:srgbClr val="7030A0"/>
                </a:solidFill>
              </a:rPr>
              <a:t>Christifideles</a:t>
            </a:r>
            <a:r>
              <a:rPr lang="pl-PL" dirty="0" smtClean="0">
                <a:solidFill>
                  <a:srgbClr val="7030A0"/>
                </a:solidFill>
              </a:rPr>
              <a:t> </a:t>
            </a:r>
            <a:r>
              <a:rPr lang="pl-PL" dirty="0" err="1" smtClean="0">
                <a:solidFill>
                  <a:srgbClr val="7030A0"/>
                </a:solidFill>
              </a:rPr>
              <a:t>Laici</a:t>
            </a:r>
            <a:r>
              <a:rPr lang="pl-PL" dirty="0" smtClean="0">
                <a:solidFill>
                  <a:srgbClr val="7030A0"/>
                </a:solidFill>
              </a:rPr>
              <a:t>, 30 XII 1988r.</a:t>
            </a:r>
          </a:p>
          <a:p>
            <a:pPr>
              <a:buNone/>
            </a:pPr>
            <a:r>
              <a:rPr lang="pl-PL" dirty="0" smtClean="0"/>
              <a:t> </a:t>
            </a:r>
          </a:p>
          <a:p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 dirty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l-PL" dirty="0" smtClean="0"/>
              <a:t>Jan Paweł II (łac. </a:t>
            </a:r>
            <a:r>
              <a:rPr lang="pl-PL" dirty="0" err="1" smtClean="0"/>
              <a:t>Ioannes</a:t>
            </a:r>
            <a:r>
              <a:rPr lang="pl-PL" dirty="0" smtClean="0"/>
              <a:t> Paulus II) </a:t>
            </a:r>
            <a:r>
              <a:rPr lang="pl-PL" dirty="0" smtClean="0"/>
              <a:t>– </a:t>
            </a:r>
            <a:br>
              <a:rPr lang="pl-PL" dirty="0" smtClean="0"/>
            </a:br>
            <a:r>
              <a:rPr lang="pl-PL" dirty="0" smtClean="0"/>
              <a:t>wł</a:t>
            </a:r>
            <a:r>
              <a:rPr lang="pl-PL" dirty="0" smtClean="0"/>
              <a:t>. Karol Józef Wojtyła</a:t>
            </a:r>
            <a:r>
              <a:rPr lang="pl-PL" dirty="0" smtClean="0"/>
              <a:t>.</a:t>
            </a:r>
          </a:p>
          <a:p>
            <a:pPr algn="just"/>
            <a:r>
              <a:rPr lang="pl-PL" dirty="0" smtClean="0"/>
              <a:t> </a:t>
            </a:r>
            <a:r>
              <a:rPr lang="pl-PL" dirty="0" smtClean="0"/>
              <a:t/>
            </a:r>
            <a:br>
              <a:rPr lang="pl-PL" dirty="0" smtClean="0"/>
            </a:br>
            <a:r>
              <a:rPr lang="pl-PL" dirty="0" smtClean="0"/>
              <a:t>Urodzony 18 maja 1920 w Wadowicach.</a:t>
            </a:r>
            <a:br>
              <a:rPr lang="pl-PL" dirty="0" smtClean="0"/>
            </a:br>
            <a:r>
              <a:rPr lang="pl-PL" dirty="0" smtClean="0"/>
              <a:t>Syn Karola Wojtyły i Emilii z Kaczorowskich. </a:t>
            </a:r>
            <a:br>
              <a:rPr lang="pl-PL" dirty="0" smtClean="0"/>
            </a:br>
            <a:r>
              <a:rPr lang="pl-PL" dirty="0" smtClean="0"/>
              <a:t>Karol Wojtyła ochrzczony został dnia 20 czerwca 1920.</a:t>
            </a:r>
            <a:br>
              <a:rPr lang="pl-PL" dirty="0" smtClean="0"/>
            </a:br>
            <a:r>
              <a:rPr lang="pl-PL" dirty="0" smtClean="0"/>
              <a:t>Był chłopcem bardzo utalentowanym </a:t>
            </a:r>
            <a:r>
              <a:rPr lang="pl-PL" dirty="0" smtClean="0"/>
              <a:t/>
            </a:r>
            <a:br>
              <a:rPr lang="pl-PL" dirty="0" smtClean="0"/>
            </a:br>
            <a:r>
              <a:rPr lang="pl-PL" dirty="0" smtClean="0"/>
              <a:t>i </a:t>
            </a:r>
            <a:r>
              <a:rPr lang="pl-PL" dirty="0" smtClean="0"/>
              <a:t>wysportowanym. Regularnie grał w piłkę nożną oraz jeździł na nartach. Bardzo ważnym elementem życia Karola były wycieczki krajoznawcze, a także spacery po okolicy Wadowic.</a:t>
            </a: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>
                <a:solidFill>
                  <a:srgbClr val="002060"/>
                </a:solidFill>
              </a:rPr>
              <a:t>ŻYCIORYS :</a:t>
            </a:r>
            <a:endParaRPr lang="pl-PL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ymbol zastępczy zawartości 3" descr="OOOO.jpe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571472" y="857232"/>
            <a:ext cx="8092560" cy="5072098"/>
          </a:xfrm>
        </p:spPr>
      </p:pic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ymbol zastępczy zawartości 3" descr="kw_matura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57158" y="2571744"/>
            <a:ext cx="2714644" cy="3880840"/>
          </a:xfrm>
        </p:spPr>
      </p:pic>
      <p:sp>
        <p:nvSpPr>
          <p:cNvPr id="3" name="Tytuł 2"/>
          <p:cNvSpPr>
            <a:spLocks noGrp="1"/>
          </p:cNvSpPr>
          <p:nvPr>
            <p:ph type="title"/>
          </p:nvPr>
        </p:nvSpPr>
        <p:spPr>
          <a:xfrm>
            <a:off x="3643306" y="0"/>
            <a:ext cx="5072098" cy="6072206"/>
          </a:xfrm>
        </p:spPr>
        <p:txBody>
          <a:bodyPr>
            <a:normAutofit/>
          </a:bodyPr>
          <a:lstStyle/>
          <a:p>
            <a:r>
              <a:rPr lang="pl-PL" sz="2000" dirty="0" smtClean="0">
                <a:solidFill>
                  <a:srgbClr val="002060"/>
                </a:solidFill>
              </a:rPr>
              <a:t>Jan Paweł II Był papieżem przez 26 i pół roku (9666 dni), beatyfikował i kanonizował o wiele więcej osób niż jakikolwiek poprzedni papież. Według danych na październik 2004 r. ogłosił on błogosławionymi w sumie 1340 osób, ponadto powołał więcej kardynałów, niż którykolwiek z jego poprzedników. </a:t>
            </a:r>
            <a:br>
              <a:rPr lang="pl-PL" sz="2000" dirty="0" smtClean="0">
                <a:solidFill>
                  <a:srgbClr val="002060"/>
                </a:solidFill>
              </a:rPr>
            </a:br>
            <a:r>
              <a:rPr lang="pl-PL" sz="2000" dirty="0" smtClean="0">
                <a:solidFill>
                  <a:srgbClr val="002060"/>
                </a:solidFill>
              </a:rPr>
              <a:t/>
            </a:r>
            <a:br>
              <a:rPr lang="pl-PL" sz="2000" dirty="0" smtClean="0">
                <a:solidFill>
                  <a:srgbClr val="002060"/>
                </a:solidFill>
              </a:rPr>
            </a:br>
            <a:r>
              <a:rPr lang="pl-PL" sz="2000" dirty="0" smtClean="0">
                <a:solidFill>
                  <a:srgbClr val="002060"/>
                </a:solidFill>
              </a:rPr>
              <a:t>W 1989 roku Jan Paweł II otrzymał nagrodę Wiktora przyznawaną przez Akademię Telewizyjną (Wiktory 1989). </a:t>
            </a:r>
            <a:br>
              <a:rPr lang="pl-PL" sz="2000" dirty="0" smtClean="0">
                <a:solidFill>
                  <a:srgbClr val="002060"/>
                </a:solidFill>
              </a:rPr>
            </a:br>
            <a:r>
              <a:rPr lang="pl-PL" sz="2000" dirty="0" smtClean="0">
                <a:solidFill>
                  <a:srgbClr val="002060"/>
                </a:solidFill>
              </a:rPr>
              <a:t/>
            </a:r>
            <a:br>
              <a:rPr lang="pl-PL" sz="2000" dirty="0" smtClean="0">
                <a:solidFill>
                  <a:srgbClr val="002060"/>
                </a:solidFill>
              </a:rPr>
            </a:br>
            <a:r>
              <a:rPr lang="pl-PL" sz="2000" dirty="0" smtClean="0">
                <a:solidFill>
                  <a:srgbClr val="002060"/>
                </a:solidFill>
              </a:rPr>
              <a:t>Jan Paweł II był pierwszym papieżem z Polski, jak również pierwszym po 455 latach biskupem Rzymu, nie będącym Włochem. </a:t>
            </a:r>
            <a:br>
              <a:rPr lang="pl-PL" sz="2000" dirty="0" smtClean="0">
                <a:solidFill>
                  <a:srgbClr val="002060"/>
                </a:solidFill>
              </a:rPr>
            </a:br>
            <a:r>
              <a:rPr lang="pl-PL" sz="2000" dirty="0" smtClean="0">
                <a:solidFill>
                  <a:srgbClr val="002060"/>
                </a:solidFill>
              </a:rPr>
              <a:t>Osobistym sekretarzem Jana Pawła II przez cały pontyfikat był arcybiskup Stanisław Dziwisz.</a:t>
            </a:r>
            <a:endParaRPr lang="pl-PL" sz="20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ymbol zastępczy zawartości 3" descr="pope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786314" y="3000372"/>
            <a:ext cx="3988086" cy="3500462"/>
          </a:xfrm>
        </p:spPr>
      </p:pic>
      <p:sp>
        <p:nvSpPr>
          <p:cNvPr id="3" name="Tytuł 2"/>
          <p:cNvSpPr>
            <a:spLocks noGrp="1"/>
          </p:cNvSpPr>
          <p:nvPr>
            <p:ph type="title"/>
          </p:nvPr>
        </p:nvSpPr>
        <p:spPr>
          <a:xfrm>
            <a:off x="571472" y="2428868"/>
            <a:ext cx="8229600" cy="1219200"/>
          </a:xfrm>
        </p:spPr>
        <p:txBody>
          <a:bodyPr>
            <a:noAutofit/>
          </a:bodyPr>
          <a:lstStyle/>
          <a:p>
            <a:r>
              <a:rPr lang="pl-PL" sz="1800" b="1" dirty="0" smtClean="0">
                <a:solidFill>
                  <a:srgbClr val="002060"/>
                </a:solidFill>
              </a:rPr>
              <a:t>                             Podróże apostolskie do Polski:</a:t>
            </a:r>
            <a:r>
              <a:rPr lang="pl-PL" sz="1800" dirty="0" smtClean="0">
                <a:solidFill>
                  <a:srgbClr val="002060"/>
                </a:solidFill>
              </a:rPr>
              <a:t> </a:t>
            </a:r>
            <a:br>
              <a:rPr lang="pl-PL" sz="1800" dirty="0" smtClean="0">
                <a:solidFill>
                  <a:srgbClr val="002060"/>
                </a:solidFill>
              </a:rPr>
            </a:br>
            <a:r>
              <a:rPr lang="pl-PL" sz="1800" dirty="0" smtClean="0">
                <a:solidFill>
                  <a:srgbClr val="002060"/>
                </a:solidFill>
              </a:rPr>
              <a:t>I   pielgrzymka (2 - 10 czerwca 1979) </a:t>
            </a:r>
            <a:br>
              <a:rPr lang="pl-PL" sz="1800" dirty="0" smtClean="0">
                <a:solidFill>
                  <a:srgbClr val="002060"/>
                </a:solidFill>
              </a:rPr>
            </a:br>
            <a:r>
              <a:rPr lang="pl-PL" sz="1800" dirty="0" smtClean="0">
                <a:solidFill>
                  <a:srgbClr val="002060"/>
                </a:solidFill>
              </a:rPr>
              <a:t>II   pielgrzymka (16 - 23 czerwca 1983) </a:t>
            </a:r>
            <a:br>
              <a:rPr lang="pl-PL" sz="1800" dirty="0" smtClean="0">
                <a:solidFill>
                  <a:srgbClr val="002060"/>
                </a:solidFill>
              </a:rPr>
            </a:br>
            <a:r>
              <a:rPr lang="pl-PL" sz="1800" dirty="0" smtClean="0">
                <a:solidFill>
                  <a:srgbClr val="002060"/>
                </a:solidFill>
              </a:rPr>
              <a:t>III pielgrzymka (8 - 14 czerwca 1987) </a:t>
            </a:r>
            <a:br>
              <a:rPr lang="pl-PL" sz="1800" dirty="0" smtClean="0">
                <a:solidFill>
                  <a:srgbClr val="002060"/>
                </a:solidFill>
              </a:rPr>
            </a:br>
            <a:r>
              <a:rPr lang="pl-PL" sz="1800" dirty="0" smtClean="0">
                <a:solidFill>
                  <a:srgbClr val="002060"/>
                </a:solidFill>
              </a:rPr>
              <a:t>IV pielgrzymka (1 - 9 czerwca, 13 - 20 sierpnia 1991) </a:t>
            </a:r>
            <a:br>
              <a:rPr lang="pl-PL" sz="1800" dirty="0" smtClean="0">
                <a:solidFill>
                  <a:srgbClr val="002060"/>
                </a:solidFill>
              </a:rPr>
            </a:br>
            <a:r>
              <a:rPr lang="pl-PL" sz="1800" dirty="0" smtClean="0">
                <a:solidFill>
                  <a:srgbClr val="002060"/>
                </a:solidFill>
              </a:rPr>
              <a:t>V pielgrzymka (22 maja 1995) </a:t>
            </a:r>
            <a:br>
              <a:rPr lang="pl-PL" sz="1800" dirty="0" smtClean="0">
                <a:solidFill>
                  <a:srgbClr val="002060"/>
                </a:solidFill>
              </a:rPr>
            </a:br>
            <a:r>
              <a:rPr lang="pl-PL" sz="1800" dirty="0" smtClean="0">
                <a:solidFill>
                  <a:srgbClr val="002060"/>
                </a:solidFill>
              </a:rPr>
              <a:t>VI pielgrzymka (31 maja - 10 czerwca 1997) </a:t>
            </a:r>
            <a:br>
              <a:rPr lang="pl-PL" sz="1800" dirty="0" smtClean="0">
                <a:solidFill>
                  <a:srgbClr val="002060"/>
                </a:solidFill>
              </a:rPr>
            </a:br>
            <a:r>
              <a:rPr lang="pl-PL" sz="1800" dirty="0" smtClean="0">
                <a:solidFill>
                  <a:srgbClr val="002060"/>
                </a:solidFill>
              </a:rPr>
              <a:t>VII pielgrzymka (5 - 17 czerwca 1999) </a:t>
            </a:r>
            <a:br>
              <a:rPr lang="pl-PL" sz="1800" dirty="0" smtClean="0">
                <a:solidFill>
                  <a:srgbClr val="002060"/>
                </a:solidFill>
              </a:rPr>
            </a:br>
            <a:r>
              <a:rPr lang="pl-PL" sz="1800" dirty="0" smtClean="0">
                <a:solidFill>
                  <a:srgbClr val="002060"/>
                </a:solidFill>
              </a:rPr>
              <a:t>VIII pielgrzymka (16 - 19 sierpnia 2002)</a:t>
            </a:r>
            <a:endParaRPr lang="pl-PL" sz="18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ymbol zastępczy zawartości 3" descr="z9522292AA,Jan-Pawel-II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357686" y="4000504"/>
            <a:ext cx="4381500" cy="2562225"/>
          </a:xfrm>
        </p:spPr>
      </p:pic>
      <p:sp>
        <p:nvSpPr>
          <p:cNvPr id="3" name="Tytuł 2"/>
          <p:cNvSpPr>
            <a:spLocks noGrp="1"/>
          </p:cNvSpPr>
          <p:nvPr>
            <p:ph type="title"/>
          </p:nvPr>
        </p:nvSpPr>
        <p:spPr>
          <a:xfrm>
            <a:off x="285720" y="357166"/>
            <a:ext cx="8358246" cy="4286280"/>
          </a:xfrm>
        </p:spPr>
        <p:txBody>
          <a:bodyPr>
            <a:normAutofit fontScale="90000"/>
          </a:bodyPr>
          <a:lstStyle/>
          <a:p>
            <a:r>
              <a:rPr lang="pl-PL" sz="1600" b="1" dirty="0" smtClean="0"/>
              <a:t/>
            </a:r>
            <a:br>
              <a:rPr lang="pl-PL" sz="1600" b="1" dirty="0" smtClean="0"/>
            </a:br>
            <a:r>
              <a:rPr lang="pl-PL" sz="1600" b="1" dirty="0" smtClean="0">
                <a:solidFill>
                  <a:schemeClr val="bg2">
                    <a:lumMod val="75000"/>
                  </a:schemeClr>
                </a:solidFill>
              </a:rPr>
              <a:t>"</a:t>
            </a:r>
            <a:r>
              <a:rPr lang="pl-PL" sz="1600" b="1" dirty="0" smtClean="0">
                <a:solidFill>
                  <a:schemeClr val="bg2">
                    <a:lumMod val="50000"/>
                  </a:schemeClr>
                </a:solidFill>
              </a:rPr>
              <a:t>Dzieci"</a:t>
            </a:r>
            <a:br>
              <a:rPr lang="pl-PL" sz="1600" b="1" dirty="0" smtClean="0">
                <a:solidFill>
                  <a:schemeClr val="bg2">
                    <a:lumMod val="50000"/>
                  </a:schemeClr>
                </a:solidFill>
              </a:rPr>
            </a:br>
            <a:r>
              <a:rPr lang="pl-PL" sz="1600" b="1" dirty="0" smtClean="0">
                <a:solidFill>
                  <a:schemeClr val="bg2">
                    <a:lumMod val="50000"/>
                  </a:schemeClr>
                </a:solidFill>
              </a:rPr>
              <a:t/>
            </a:r>
            <a:br>
              <a:rPr lang="pl-PL" sz="1600" b="1" dirty="0" smtClean="0">
                <a:solidFill>
                  <a:schemeClr val="bg2">
                    <a:lumMod val="50000"/>
                  </a:schemeClr>
                </a:solidFill>
              </a:rPr>
            </a:br>
            <a:r>
              <a:rPr lang="pl-PL" sz="1800" b="1" dirty="0" smtClean="0">
                <a:solidFill>
                  <a:schemeClr val="bg2">
                    <a:lumMod val="50000"/>
                  </a:schemeClr>
                </a:solidFill>
              </a:rPr>
              <a:t>Dorastają znienacka przez miłość, i potem tak nagle dorośli</a:t>
            </a:r>
            <a:br>
              <a:rPr lang="pl-PL" sz="1800" b="1" dirty="0" smtClean="0">
                <a:solidFill>
                  <a:schemeClr val="bg2">
                    <a:lumMod val="50000"/>
                  </a:schemeClr>
                </a:solidFill>
              </a:rPr>
            </a:br>
            <a:r>
              <a:rPr lang="pl-PL" sz="1800" b="1" dirty="0" smtClean="0">
                <a:solidFill>
                  <a:schemeClr val="bg2">
                    <a:lumMod val="50000"/>
                  </a:schemeClr>
                </a:solidFill>
              </a:rPr>
              <a:t>Trzymając się za ręce wędrują w wielkim tłumie -</a:t>
            </a:r>
            <a:br>
              <a:rPr lang="pl-PL" sz="1800" b="1" dirty="0" smtClean="0">
                <a:solidFill>
                  <a:schemeClr val="bg2">
                    <a:lumMod val="50000"/>
                  </a:schemeClr>
                </a:solidFill>
              </a:rPr>
            </a:br>
            <a:r>
              <a:rPr lang="pl-PL" sz="1800" b="1" dirty="0" smtClean="0">
                <a:solidFill>
                  <a:schemeClr val="bg2">
                    <a:lumMod val="50000"/>
                  </a:schemeClr>
                </a:solidFill>
              </a:rPr>
              <a:t>(serca schwytane jak ptaki, profile wzrastają w półmrok).</a:t>
            </a:r>
            <a:br>
              <a:rPr lang="pl-PL" sz="1800" b="1" dirty="0" smtClean="0">
                <a:solidFill>
                  <a:schemeClr val="bg2">
                    <a:lumMod val="50000"/>
                  </a:schemeClr>
                </a:solidFill>
              </a:rPr>
            </a:br>
            <a:r>
              <a:rPr lang="pl-PL" sz="1800" b="1" dirty="0" smtClean="0">
                <a:solidFill>
                  <a:schemeClr val="bg2">
                    <a:lumMod val="50000"/>
                  </a:schemeClr>
                </a:solidFill>
              </a:rPr>
              <a:t>Wiem, że w ich sercach bije tętno całej ludzkości. </a:t>
            </a:r>
            <a:br>
              <a:rPr lang="pl-PL" sz="1800" b="1" dirty="0" smtClean="0">
                <a:solidFill>
                  <a:schemeClr val="bg2">
                    <a:lumMod val="50000"/>
                  </a:schemeClr>
                </a:solidFill>
              </a:rPr>
            </a:br>
            <a:r>
              <a:rPr lang="pl-PL" sz="1800" b="1" dirty="0" smtClean="0">
                <a:solidFill>
                  <a:schemeClr val="bg2">
                    <a:lumMod val="50000"/>
                  </a:schemeClr>
                </a:solidFill>
              </a:rPr>
              <a:t/>
            </a:r>
            <a:br>
              <a:rPr lang="pl-PL" sz="1800" b="1" dirty="0" smtClean="0">
                <a:solidFill>
                  <a:schemeClr val="bg2">
                    <a:lumMod val="50000"/>
                  </a:schemeClr>
                </a:solidFill>
              </a:rPr>
            </a:br>
            <a:r>
              <a:rPr lang="pl-PL" sz="1800" b="1" dirty="0" smtClean="0">
                <a:solidFill>
                  <a:schemeClr val="bg2">
                    <a:lumMod val="50000"/>
                  </a:schemeClr>
                </a:solidFill>
              </a:rPr>
              <a:t>Trzymając się za ręce usiedli cicho nad brzegiem. </a:t>
            </a:r>
            <a:br>
              <a:rPr lang="pl-PL" sz="1800" b="1" dirty="0" smtClean="0">
                <a:solidFill>
                  <a:schemeClr val="bg2">
                    <a:lumMod val="50000"/>
                  </a:schemeClr>
                </a:solidFill>
              </a:rPr>
            </a:br>
            <a:r>
              <a:rPr lang="pl-PL" sz="1800" b="1" dirty="0" smtClean="0">
                <a:solidFill>
                  <a:schemeClr val="bg2">
                    <a:lumMod val="50000"/>
                  </a:schemeClr>
                </a:solidFill>
              </a:rPr>
              <a:t>Pień drzewa i ziemia w księżycu: niedoszeptany tli trójkąt. </a:t>
            </a:r>
            <a:br>
              <a:rPr lang="pl-PL" sz="1800" b="1" dirty="0" smtClean="0">
                <a:solidFill>
                  <a:schemeClr val="bg2">
                    <a:lumMod val="50000"/>
                  </a:schemeClr>
                </a:solidFill>
              </a:rPr>
            </a:br>
            <a:r>
              <a:rPr lang="pl-PL" sz="1800" b="1" dirty="0" smtClean="0">
                <a:solidFill>
                  <a:schemeClr val="bg2">
                    <a:lumMod val="50000"/>
                  </a:schemeClr>
                </a:solidFill>
              </a:rPr>
              <a:t>Mgły nie dźwignęły się jeszcze. Serca dzieci wyrastają nad rzekę.</a:t>
            </a:r>
            <a:br>
              <a:rPr lang="pl-PL" sz="1800" b="1" dirty="0" smtClean="0">
                <a:solidFill>
                  <a:schemeClr val="bg2">
                    <a:lumMod val="50000"/>
                  </a:schemeClr>
                </a:solidFill>
              </a:rPr>
            </a:br>
            <a:r>
              <a:rPr lang="pl-PL" sz="1800" b="1" dirty="0" smtClean="0">
                <a:solidFill>
                  <a:schemeClr val="bg2">
                    <a:lumMod val="50000"/>
                  </a:schemeClr>
                </a:solidFill>
              </a:rPr>
              <a:t>Czy zawsze tak będzie - pytam - gdy wstaną stąd i pójdą?</a:t>
            </a:r>
            <a:br>
              <a:rPr lang="pl-PL" sz="1800" b="1" dirty="0" smtClean="0">
                <a:solidFill>
                  <a:schemeClr val="bg2">
                    <a:lumMod val="50000"/>
                  </a:schemeClr>
                </a:solidFill>
              </a:rPr>
            </a:br>
            <a:r>
              <a:rPr lang="pl-PL" sz="1800" b="1" dirty="0" smtClean="0">
                <a:solidFill>
                  <a:schemeClr val="bg2">
                    <a:lumMod val="50000"/>
                  </a:schemeClr>
                </a:solidFill>
              </a:rPr>
              <a:t/>
            </a:r>
            <a:br>
              <a:rPr lang="pl-PL" sz="1800" b="1" dirty="0" smtClean="0">
                <a:solidFill>
                  <a:schemeClr val="bg2">
                    <a:lumMod val="50000"/>
                  </a:schemeClr>
                </a:solidFill>
              </a:rPr>
            </a:br>
            <a:r>
              <a:rPr lang="pl-PL" sz="1800" b="1" dirty="0" smtClean="0">
                <a:solidFill>
                  <a:schemeClr val="bg2">
                    <a:lumMod val="50000"/>
                  </a:schemeClr>
                </a:solidFill>
              </a:rPr>
              <a:t>Albo też jeszcze inaczej: kielich światła nachylony wśród roślin </a:t>
            </a:r>
            <a:br>
              <a:rPr lang="pl-PL" sz="1800" b="1" dirty="0" smtClean="0">
                <a:solidFill>
                  <a:schemeClr val="bg2">
                    <a:lumMod val="50000"/>
                  </a:schemeClr>
                </a:solidFill>
              </a:rPr>
            </a:br>
            <a:r>
              <a:rPr lang="pl-PL" sz="1800" b="1" dirty="0" smtClean="0">
                <a:solidFill>
                  <a:schemeClr val="bg2">
                    <a:lumMod val="50000"/>
                  </a:schemeClr>
                </a:solidFill>
              </a:rPr>
              <a:t>Odsłania w każdej z nich jakieś przedtem nie znane dno,</a:t>
            </a:r>
            <a:br>
              <a:rPr lang="pl-PL" sz="1800" b="1" dirty="0" smtClean="0">
                <a:solidFill>
                  <a:schemeClr val="bg2">
                    <a:lumMod val="50000"/>
                  </a:schemeClr>
                </a:solidFill>
              </a:rPr>
            </a:br>
            <a:r>
              <a:rPr lang="pl-PL" sz="1800" b="1" dirty="0" smtClean="0">
                <a:solidFill>
                  <a:schemeClr val="bg2">
                    <a:lumMod val="50000"/>
                  </a:schemeClr>
                </a:solidFill>
              </a:rPr>
              <a:t>Tego, co w was się zaczęło, czy potraficie nie popsuć, </a:t>
            </a:r>
            <a:br>
              <a:rPr lang="pl-PL" sz="1800" b="1" dirty="0" smtClean="0">
                <a:solidFill>
                  <a:schemeClr val="bg2">
                    <a:lumMod val="50000"/>
                  </a:schemeClr>
                </a:solidFill>
              </a:rPr>
            </a:br>
            <a:r>
              <a:rPr lang="pl-PL" sz="1800" b="1" dirty="0" smtClean="0">
                <a:solidFill>
                  <a:schemeClr val="bg2">
                    <a:lumMod val="50000"/>
                  </a:schemeClr>
                </a:solidFill>
              </a:rPr>
              <a:t>Czy będziecie zawsze oddzielać dobro od zła? </a:t>
            </a:r>
            <a:br>
              <a:rPr lang="pl-PL" sz="1800" b="1" dirty="0" smtClean="0">
                <a:solidFill>
                  <a:schemeClr val="bg2">
                    <a:lumMod val="50000"/>
                  </a:schemeClr>
                </a:solidFill>
              </a:rPr>
            </a:br>
            <a:r>
              <a:rPr lang="pl-PL" sz="1800" b="1" dirty="0" smtClean="0">
                <a:solidFill>
                  <a:schemeClr val="bg2">
                    <a:lumMod val="50000"/>
                  </a:schemeClr>
                </a:solidFill>
              </a:rPr>
              <a:t/>
            </a:r>
            <a:br>
              <a:rPr lang="pl-PL" sz="1800" b="1" dirty="0" smtClean="0">
                <a:solidFill>
                  <a:schemeClr val="bg2">
                    <a:lumMod val="50000"/>
                  </a:schemeClr>
                </a:solidFill>
              </a:rPr>
            </a:br>
            <a:endParaRPr lang="pl-PL" sz="1800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>
                <a:solidFill>
                  <a:srgbClr val="FF0000"/>
                </a:solidFill>
              </a:rPr>
              <a:t>JAN PAWEŁ II</a:t>
            </a:r>
            <a:endParaRPr lang="pl-PL" dirty="0">
              <a:solidFill>
                <a:srgbClr val="FF0000"/>
              </a:solidFill>
            </a:endParaRPr>
          </a:p>
        </p:txBody>
      </p:sp>
      <p:pic>
        <p:nvPicPr>
          <p:cNvPr id="6" name="Symbol zastępczy zawartości 5" descr="PPAAAAA.jpe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928794" y="1643050"/>
            <a:ext cx="5084957" cy="403568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pl-PL" dirty="0" smtClean="0">
                <a:solidFill>
                  <a:srgbClr val="FFC000"/>
                </a:solidFill>
              </a:rPr>
              <a:t>Każde życie, nawet najmniej znaczące dla ludzi,</a:t>
            </a:r>
            <a:br>
              <a:rPr lang="pl-PL" dirty="0" smtClean="0">
                <a:solidFill>
                  <a:srgbClr val="FFC000"/>
                </a:solidFill>
              </a:rPr>
            </a:br>
            <a:r>
              <a:rPr lang="pl-PL" dirty="0" smtClean="0">
                <a:solidFill>
                  <a:srgbClr val="FFC000"/>
                </a:solidFill>
              </a:rPr>
              <a:t>ma wieczną wartość przed oczami Boga.</a:t>
            </a:r>
            <a:br>
              <a:rPr lang="pl-PL" dirty="0" smtClean="0">
                <a:solidFill>
                  <a:srgbClr val="FFC000"/>
                </a:solidFill>
              </a:rPr>
            </a:br>
            <a:r>
              <a:rPr lang="pl-PL" dirty="0" smtClean="0">
                <a:solidFill>
                  <a:srgbClr val="FFC000"/>
                </a:solidFill>
              </a:rPr>
              <a:t/>
            </a:r>
            <a:br>
              <a:rPr lang="pl-PL" dirty="0" smtClean="0">
                <a:solidFill>
                  <a:srgbClr val="FFC000"/>
                </a:solidFill>
              </a:rPr>
            </a:br>
            <a:r>
              <a:rPr lang="pl-PL" dirty="0" smtClean="0">
                <a:solidFill>
                  <a:srgbClr val="FFC000"/>
                </a:solidFill>
              </a:rPr>
              <a:t>Każde życie określa się i wartościuje</a:t>
            </a:r>
            <a:br>
              <a:rPr lang="pl-PL" dirty="0" smtClean="0">
                <a:solidFill>
                  <a:srgbClr val="FFC000"/>
                </a:solidFill>
              </a:rPr>
            </a:br>
            <a:r>
              <a:rPr lang="pl-PL" dirty="0" smtClean="0">
                <a:solidFill>
                  <a:srgbClr val="FFC000"/>
                </a:solidFill>
              </a:rPr>
              <a:t>poprzez wewnętrzny kształt miłości.</a:t>
            </a:r>
            <a:br>
              <a:rPr lang="pl-PL" dirty="0" smtClean="0">
                <a:solidFill>
                  <a:srgbClr val="FFC000"/>
                </a:solidFill>
              </a:rPr>
            </a:br>
            <a:r>
              <a:rPr lang="pl-PL" dirty="0" smtClean="0">
                <a:solidFill>
                  <a:srgbClr val="FFC000"/>
                </a:solidFill>
              </a:rPr>
              <a:t>Powiedz mi, jak jest twoja miłość,</a:t>
            </a:r>
            <a:br>
              <a:rPr lang="pl-PL" dirty="0" smtClean="0">
                <a:solidFill>
                  <a:srgbClr val="FFC000"/>
                </a:solidFill>
              </a:rPr>
            </a:br>
            <a:r>
              <a:rPr lang="pl-PL" dirty="0" smtClean="0">
                <a:solidFill>
                  <a:srgbClr val="FFC000"/>
                </a:solidFill>
              </a:rPr>
              <a:t>a powiem ci, kim jesteś</a:t>
            </a:r>
            <a:r>
              <a:rPr lang="pl-PL" dirty="0" smtClean="0">
                <a:solidFill>
                  <a:srgbClr val="FFC000"/>
                </a:solidFill>
              </a:rPr>
              <a:t>.</a:t>
            </a:r>
          </a:p>
          <a:p>
            <a:pPr>
              <a:buNone/>
            </a:pPr>
            <a:r>
              <a:rPr lang="pl-PL" dirty="0" smtClean="0">
                <a:solidFill>
                  <a:srgbClr val="FFC000"/>
                </a:solidFill>
              </a:rPr>
              <a:t/>
            </a:r>
            <a:br>
              <a:rPr lang="pl-PL" dirty="0" smtClean="0">
                <a:solidFill>
                  <a:srgbClr val="FFC000"/>
                </a:solidFill>
              </a:rPr>
            </a:br>
            <a:r>
              <a:rPr lang="pl-PL" dirty="0" smtClean="0">
                <a:solidFill>
                  <a:srgbClr val="FFC000"/>
                </a:solidFill>
              </a:rPr>
              <a:t>Jan Paweł II</a:t>
            </a:r>
            <a:br>
              <a:rPr lang="pl-PL" dirty="0" smtClean="0">
                <a:solidFill>
                  <a:srgbClr val="FFC000"/>
                </a:solidFill>
              </a:rPr>
            </a:br>
            <a:endParaRPr lang="pl-PL" dirty="0">
              <a:solidFill>
                <a:srgbClr val="FFC000"/>
              </a:solidFill>
            </a:endParaRP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 dirty="0"/>
          </a:p>
        </p:txBody>
      </p:sp>
      <p:pic>
        <p:nvPicPr>
          <p:cNvPr id="4" name="Obraz 3" descr="swieczka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358082" y="4000504"/>
            <a:ext cx="781050" cy="1866900"/>
          </a:xfrm>
          <a:prstGeom prst="rect">
            <a:avLst/>
          </a:prstGeom>
        </p:spPr>
      </p:pic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ymbol zastępczy zawartości 3" descr="papa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785786" y="1357298"/>
            <a:ext cx="7119986" cy="4929222"/>
          </a:xfrm>
        </p:spPr>
      </p:pic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 dirty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xfrm>
            <a:off x="214282" y="1524000"/>
            <a:ext cx="8715436" cy="4572000"/>
          </a:xfrm>
        </p:spPr>
        <p:txBody>
          <a:bodyPr>
            <a:normAutofit/>
          </a:bodyPr>
          <a:lstStyle/>
          <a:p>
            <a:pPr algn="just"/>
            <a:r>
              <a:rPr lang="pl-PL" dirty="0" smtClean="0">
                <a:solidFill>
                  <a:srgbClr val="7030A0"/>
                </a:solidFill>
              </a:rPr>
              <a:t>Na moment przed śmiercią Jan Paweł II powiedział '</a:t>
            </a:r>
            <a:r>
              <a:rPr lang="pl-PL" dirty="0" smtClean="0">
                <a:solidFill>
                  <a:srgbClr val="7030A0"/>
                </a:solidFill>
              </a:rPr>
              <a:t>'Amen</a:t>
            </a:r>
            <a:r>
              <a:rPr lang="pl-PL" dirty="0" smtClean="0">
                <a:solidFill>
                  <a:srgbClr val="7030A0"/>
                </a:solidFill>
              </a:rPr>
              <a:t>''. </a:t>
            </a:r>
          </a:p>
          <a:p>
            <a:pPr algn="just"/>
            <a:r>
              <a:rPr lang="pl-PL" dirty="0" smtClean="0">
                <a:solidFill>
                  <a:srgbClr val="7030A0"/>
                </a:solidFill>
              </a:rPr>
              <a:t>Wielkim marzeniem papieża Jana Pawła II była </a:t>
            </a:r>
            <a:r>
              <a:rPr lang="pl-PL" dirty="0" smtClean="0">
                <a:solidFill>
                  <a:srgbClr val="7030A0"/>
                </a:solidFill>
              </a:rPr>
              <a:t>pielgrzymka </a:t>
            </a:r>
            <a:r>
              <a:rPr lang="pl-PL" dirty="0" smtClean="0">
                <a:solidFill>
                  <a:srgbClr val="7030A0"/>
                </a:solidFill>
              </a:rPr>
              <a:t>do prawosławnej Rosji i do Chin, nigdy do </a:t>
            </a:r>
            <a:r>
              <a:rPr lang="pl-PL" dirty="0" smtClean="0">
                <a:solidFill>
                  <a:srgbClr val="7030A0"/>
                </a:solidFill>
              </a:rPr>
              <a:t>niej nie doszło</a:t>
            </a:r>
            <a:r>
              <a:rPr lang="pl-PL" dirty="0" smtClean="0">
                <a:solidFill>
                  <a:srgbClr val="7030A0"/>
                </a:solidFill>
              </a:rPr>
              <a:t>. </a:t>
            </a:r>
          </a:p>
          <a:p>
            <a:pPr algn="just"/>
            <a:r>
              <a:rPr lang="pl-PL" dirty="0" smtClean="0">
                <a:solidFill>
                  <a:srgbClr val="7030A0"/>
                </a:solidFill>
              </a:rPr>
              <a:t>Bardzo lubił wadowickie kremówki, na które chodził </a:t>
            </a:r>
            <a:r>
              <a:rPr lang="pl-PL" dirty="0" smtClean="0">
                <a:solidFill>
                  <a:srgbClr val="7030A0"/>
                </a:solidFill>
              </a:rPr>
              <a:t/>
            </a:r>
            <a:br>
              <a:rPr lang="pl-PL" dirty="0" smtClean="0">
                <a:solidFill>
                  <a:srgbClr val="7030A0"/>
                </a:solidFill>
              </a:rPr>
            </a:br>
            <a:r>
              <a:rPr lang="pl-PL" dirty="0" smtClean="0">
                <a:solidFill>
                  <a:srgbClr val="7030A0"/>
                </a:solidFill>
              </a:rPr>
              <a:t>z </a:t>
            </a:r>
            <a:r>
              <a:rPr lang="pl-PL" dirty="0" smtClean="0">
                <a:solidFill>
                  <a:srgbClr val="7030A0"/>
                </a:solidFill>
              </a:rPr>
              <a:t>kolegami po maturze. </a:t>
            </a:r>
          </a:p>
          <a:p>
            <a:pPr algn="just"/>
            <a:r>
              <a:rPr lang="pl-PL" dirty="0" smtClean="0">
                <a:solidFill>
                  <a:srgbClr val="7030A0"/>
                </a:solidFill>
              </a:rPr>
              <a:t>Jan Paweł II był pierwszym papieżem czytającym </a:t>
            </a:r>
            <a:r>
              <a:rPr lang="pl-PL" dirty="0" smtClean="0">
                <a:solidFill>
                  <a:srgbClr val="7030A0"/>
                </a:solidFill>
              </a:rPr>
              <a:t/>
            </a:r>
            <a:br>
              <a:rPr lang="pl-PL" dirty="0" smtClean="0">
                <a:solidFill>
                  <a:srgbClr val="7030A0"/>
                </a:solidFill>
              </a:rPr>
            </a:br>
            <a:r>
              <a:rPr lang="pl-PL" dirty="0" smtClean="0">
                <a:solidFill>
                  <a:srgbClr val="7030A0"/>
                </a:solidFill>
              </a:rPr>
              <a:t>bez okularów</a:t>
            </a:r>
            <a:r>
              <a:rPr lang="pl-PL" dirty="0" smtClean="0">
                <a:solidFill>
                  <a:srgbClr val="7030A0"/>
                </a:solidFill>
              </a:rPr>
              <a:t>. </a:t>
            </a:r>
          </a:p>
          <a:p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>
                <a:solidFill>
                  <a:srgbClr val="FF0000"/>
                </a:solidFill>
              </a:rPr>
              <a:t>CIEKAWOSTKI Z ŻYCIA JANA PAWŁA II</a:t>
            </a:r>
            <a:endParaRPr lang="pl-PL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pier">
  <a:themeElements>
    <a:clrScheme name="Papie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Papier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apier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85</TotalTime>
  <Words>278</Words>
  <Application>Microsoft Office PowerPoint</Application>
  <PresentationFormat>Pokaz na ekranie (4:3)</PresentationFormat>
  <Paragraphs>39</Paragraphs>
  <Slides>20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20</vt:i4>
      </vt:variant>
    </vt:vector>
  </HeadingPairs>
  <TitlesOfParts>
    <vt:vector size="21" baseType="lpstr">
      <vt:lpstr>Papier</vt:lpstr>
      <vt:lpstr>JAN PAWEŁ II</vt:lpstr>
      <vt:lpstr>ŻYCIORYS :</vt:lpstr>
      <vt:lpstr>Jan Paweł II Był papieżem przez 26 i pół roku (9666 dni), beatyfikował i kanonizował o wiele więcej osób niż jakikolwiek poprzedni papież. Według danych na październik 2004 r. ogłosił on błogosławionymi w sumie 1340 osób, ponadto powołał więcej kardynałów, niż którykolwiek z jego poprzedników.   W 1989 roku Jan Paweł II otrzymał nagrodę Wiktora przyznawaną przez Akademię Telewizyjną (Wiktory 1989).   Jan Paweł II był pierwszym papieżem z Polski, jak również pierwszym po 455 latach biskupem Rzymu, nie będącym Włochem.  Osobistym sekretarzem Jana Pawła II przez cały pontyfikat był arcybiskup Stanisław Dziwisz.</vt:lpstr>
      <vt:lpstr>                             Podróże apostolskie do Polski:  I   pielgrzymka (2 - 10 czerwca 1979)  II   pielgrzymka (16 - 23 czerwca 1983)  III pielgrzymka (8 - 14 czerwca 1987)  IV pielgrzymka (1 - 9 czerwca, 13 - 20 sierpnia 1991)  V pielgrzymka (22 maja 1995)  VI pielgrzymka (31 maja - 10 czerwca 1997)  VII pielgrzymka (5 - 17 czerwca 1999)  VIII pielgrzymka (16 - 19 sierpnia 2002)</vt:lpstr>
      <vt:lpstr> "Dzieci"  Dorastają znienacka przez miłość, i potem tak nagle dorośli Trzymając się za ręce wędrują w wielkim tłumie - (serca schwytane jak ptaki, profile wzrastają w półmrok). Wiem, że w ich sercach bije tętno całej ludzkości.   Trzymając się za ręce usiedli cicho nad brzegiem.  Pień drzewa i ziemia w księżycu: niedoszeptany tli trójkąt.  Mgły nie dźwignęły się jeszcze. Serca dzieci wyrastają nad rzekę. Czy zawsze tak będzie - pytam - gdy wstaną stąd i pójdą?  Albo też jeszcze inaczej: kielich światła nachylony wśród roślin  Odsłania w każdej z nich jakieś przedtem nie znane dno, Tego, co w was się zaczęło, czy potraficie nie popsuć,  Czy będziecie zawsze oddzielać dobro od zła?   </vt:lpstr>
      <vt:lpstr>JAN PAWEŁ II</vt:lpstr>
      <vt:lpstr>Slajd 7</vt:lpstr>
      <vt:lpstr>Slajd 8</vt:lpstr>
      <vt:lpstr>CIEKAWOSTKI Z ŻYCIA JANA PAWŁA II</vt:lpstr>
      <vt:lpstr>Slajd 10</vt:lpstr>
      <vt:lpstr>ANEGDOTY :</vt:lpstr>
      <vt:lpstr>Slajd 12</vt:lpstr>
      <vt:lpstr>Slajd 13</vt:lpstr>
      <vt:lpstr>Slajd 14</vt:lpstr>
      <vt:lpstr>ZŁOTE MYŚLI</vt:lpstr>
      <vt:lpstr>Slajd 16</vt:lpstr>
      <vt:lpstr>Slajd 17</vt:lpstr>
      <vt:lpstr>Slajd 18</vt:lpstr>
      <vt:lpstr>Slajd 19</vt:lpstr>
      <vt:lpstr>Slajd 20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JAN PAWEŁ II</dc:title>
  <dc:creator>Ola</dc:creator>
  <cp:lastModifiedBy>admin</cp:lastModifiedBy>
  <cp:revision>9</cp:revision>
  <dcterms:created xsi:type="dcterms:W3CDTF">2014-02-14T19:02:59Z</dcterms:created>
  <dcterms:modified xsi:type="dcterms:W3CDTF">2014-02-14T20:47:33Z</dcterms:modified>
</cp:coreProperties>
</file>